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1" r:id="rId1"/>
  </p:sldMasterIdLst>
  <p:sldIdLst>
    <p:sldId id="256" r:id="rId2"/>
    <p:sldId id="257" r:id="rId3"/>
    <p:sldId id="260" r:id="rId4"/>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85" d="100"/>
          <a:sy n="85" d="100"/>
        </p:scale>
        <p:origin x="360"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g>
</file>

<file path=ppt/media/image2.jpg>
</file>

<file path=ppt/media/image3.jpg>
</file>

<file path=ppt/media/image4.jpg>
</file>

<file path=ppt/media/image5.jpg>
</file>

<file path=ppt/media/image6.jpg>
</file>

<file path=ppt/media/image7.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8099492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680930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8200152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953524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348155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292260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967589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367662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875589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74CC4C1-AAD8-4BD7-851D-4E8B330A8A0F}" type="datetimeFigureOut">
              <a:rPr lang="en-US" smtClean="0"/>
              <a:t>11/15/2024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23032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74CC4C1-AAD8-4BD7-851D-4E8B330A8A0F}" type="datetimeFigureOut">
              <a:rPr lang="en-US" smtClean="0"/>
              <a:t>11/15/2024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243487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74CC4C1-AAD8-4BD7-851D-4E8B330A8A0F}" type="datetimeFigureOut">
              <a:rPr lang="en-US" smtClean="0"/>
              <a:t>11/15/2024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32097964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4CC4C1-AAD8-4BD7-851D-4E8B330A8A0F}" type="datetimeFigureOut">
              <a:rPr lang="en-US" smtClean="0"/>
              <a:t>11/15/2024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089232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74CC4C1-AAD8-4BD7-851D-4E8B330A8A0F}" type="datetimeFigureOut">
              <a:rPr lang="en-US" smtClean="0"/>
              <a:t>11/15/2024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14165698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74CC4C1-AAD8-4BD7-851D-4E8B330A8A0F}" type="datetimeFigureOut">
              <a:rPr lang="en-US" smtClean="0"/>
              <a:t>11/15/2024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Tree>
    <p:extLst>
      <p:ext uri="{BB962C8B-B14F-4D97-AF65-F5344CB8AC3E}">
        <p14:creationId xmlns:p14="http://schemas.microsoft.com/office/powerpoint/2010/main" val="2830558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EE383BD-D717-4165-9F4C-143E4E233FF6}" type="slidenum">
              <a:rPr lang="en-US" smtClean="0"/>
              <a:t>‹#›</a:t>
            </a:fld>
            <a:endParaRPr lang="en-US"/>
          </a:p>
        </p:txBody>
      </p:sp>
      <p:sp>
        <p:nvSpPr>
          <p:cNvPr id="5" name="Date Placeholder 4"/>
          <p:cNvSpPr>
            <a:spLocks noGrp="1"/>
          </p:cNvSpPr>
          <p:nvPr>
            <p:ph type="dt" sz="half" idx="10"/>
          </p:nvPr>
        </p:nvSpPr>
        <p:spPr/>
        <p:txBody>
          <a:bodyPr/>
          <a:lstStyle/>
          <a:p>
            <a:fld id="{674CC4C1-AAD8-4BD7-851D-4E8B330A8A0F}" type="datetimeFigureOut">
              <a:rPr lang="en-US" smtClean="0"/>
              <a:t>11/15/2024</a:t>
            </a:fld>
            <a:endParaRPr lang="en-US"/>
          </a:p>
        </p:txBody>
      </p:sp>
    </p:spTree>
    <p:extLst>
      <p:ext uri="{BB962C8B-B14F-4D97-AF65-F5344CB8AC3E}">
        <p14:creationId xmlns:p14="http://schemas.microsoft.com/office/powerpoint/2010/main" val="5522230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74CC4C1-AAD8-4BD7-851D-4E8B330A8A0F}" type="datetimeFigureOut">
              <a:rPr lang="en-US" smtClean="0"/>
              <a:t>11/15/2024</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9EE383BD-D717-4165-9F4C-143E4E233FF6}" type="slidenum">
              <a:rPr lang="en-US" smtClean="0"/>
              <a:t>‹#›</a:t>
            </a:fld>
            <a:endParaRPr lang="en-US"/>
          </a:p>
        </p:txBody>
      </p:sp>
    </p:spTree>
    <p:extLst>
      <p:ext uri="{BB962C8B-B14F-4D97-AF65-F5344CB8AC3E}">
        <p14:creationId xmlns:p14="http://schemas.microsoft.com/office/powerpoint/2010/main" val="2862768509"/>
      </p:ext>
    </p:extLst>
  </p:cSld>
  <p:clrMap bg1="lt1" tx1="dk1" bg2="lt2" tx2="dk2" accent1="accent1" accent2="accent2" accent3="accent3" accent4="accent4" accent5="accent5" accent6="accent6" hlink="hlink" folHlink="folHlink"/>
  <p:sldLayoutIdLst>
    <p:sldLayoutId id="2147483842" r:id="rId1"/>
    <p:sldLayoutId id="2147483843" r:id="rId2"/>
    <p:sldLayoutId id="2147483844" r:id="rId3"/>
    <p:sldLayoutId id="2147483845" r:id="rId4"/>
    <p:sldLayoutId id="2147483846" r:id="rId5"/>
    <p:sldLayoutId id="2147483847" r:id="rId6"/>
    <p:sldLayoutId id="2147483848" r:id="rId7"/>
    <p:sldLayoutId id="2147483849" r:id="rId8"/>
    <p:sldLayoutId id="2147483850" r:id="rId9"/>
    <p:sldLayoutId id="2147483851" r:id="rId10"/>
    <p:sldLayoutId id="2147483852" r:id="rId11"/>
    <p:sldLayoutId id="2147483853" r:id="rId12"/>
    <p:sldLayoutId id="2147483854" r:id="rId13"/>
    <p:sldLayoutId id="2147483855" r:id="rId14"/>
    <p:sldLayoutId id="2147483856" r:id="rId15"/>
    <p:sldLayoutId id="214748385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3.jpg"/></Relationships>
</file>

<file path=ppt/slides/_rels/slide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7.xml"/><Relationship Id="rId4" Type="http://schemas.openxmlformats.org/officeDocument/2006/relationships/image" Target="../media/image6.jp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8702D-8405-4FF4-B318-84563025CCA5}"/>
              </a:ext>
            </a:extLst>
          </p:cNvPr>
          <p:cNvSpPr>
            <a:spLocks noGrp="1"/>
          </p:cNvSpPr>
          <p:nvPr>
            <p:ph type="ctrTitle"/>
          </p:nvPr>
        </p:nvSpPr>
        <p:spPr>
          <a:xfrm>
            <a:off x="759230" y="406400"/>
            <a:ext cx="9144000" cy="3022600"/>
          </a:xfrm>
        </p:spPr>
        <p:txBody>
          <a:bodyPr>
            <a:normAutofit/>
          </a:bodyPr>
          <a:lstStyle/>
          <a:p>
            <a:pPr algn="ctr"/>
            <a:r>
              <a:rPr lang="en-US" sz="4400" dirty="0">
                <a:latin typeface="Times New Roman" panose="02020603050405020304" pitchFamily="18" charset="0"/>
                <a:cs typeface="Times New Roman" panose="02020603050405020304" pitchFamily="18" charset="0"/>
              </a:rPr>
              <a:t>A SLEEP TRACKING APP FOR BETTER NIGHT’S REST</a:t>
            </a:r>
          </a:p>
        </p:txBody>
      </p:sp>
      <p:sp>
        <p:nvSpPr>
          <p:cNvPr id="3" name="Subtitle 2">
            <a:extLst>
              <a:ext uri="{FF2B5EF4-FFF2-40B4-BE49-F238E27FC236}">
                <a16:creationId xmlns:a16="http://schemas.microsoft.com/office/drawing/2014/main" id="{7ACE7AB9-C02B-458F-9BDE-2419256B73A1}"/>
              </a:ext>
            </a:extLst>
          </p:cNvPr>
          <p:cNvSpPr>
            <a:spLocks noGrp="1"/>
          </p:cNvSpPr>
          <p:nvPr>
            <p:ph type="subTitle" idx="1"/>
          </p:nvPr>
        </p:nvSpPr>
        <p:spPr>
          <a:xfrm>
            <a:off x="6758247" y="4405832"/>
            <a:ext cx="4085157" cy="2219412"/>
          </a:xfrm>
        </p:spPr>
        <p:txBody>
          <a:bodyPr>
            <a:normAutofit fontScale="40000" lnSpcReduction="20000"/>
          </a:bodyPr>
          <a:lstStyle/>
          <a:p>
            <a:r>
              <a:rPr lang="en-US" dirty="0"/>
              <a:t>                                             </a:t>
            </a:r>
          </a:p>
          <a:p>
            <a:pPr algn="l"/>
            <a:r>
              <a:rPr lang="en-US" sz="4300" dirty="0">
                <a:solidFill>
                  <a:schemeClr val="bg2">
                    <a:lumMod val="25000"/>
                  </a:schemeClr>
                </a:solidFill>
                <a:latin typeface="Times New Roman" panose="02020603050405020304" pitchFamily="18" charset="0"/>
                <a:cs typeface="Times New Roman" panose="02020603050405020304" pitchFamily="18" charset="0"/>
              </a:rPr>
              <a:t>TEAM MEMBERS</a:t>
            </a:r>
          </a:p>
          <a:p>
            <a:pPr algn="l"/>
            <a:r>
              <a:rPr lang="en-US" sz="3500" dirty="0">
                <a:solidFill>
                  <a:schemeClr val="bg2">
                    <a:lumMod val="25000"/>
                  </a:schemeClr>
                </a:solidFill>
                <a:latin typeface="Times New Roman" panose="02020603050405020304" pitchFamily="18" charset="0"/>
                <a:cs typeface="Times New Roman" panose="02020603050405020304" pitchFamily="18" charset="0"/>
              </a:rPr>
              <a:t>715522244026 - MATHUKRISHNA T S</a:t>
            </a:r>
          </a:p>
          <a:p>
            <a:pPr algn="l"/>
            <a:r>
              <a:rPr lang="en-US" sz="3500" dirty="0">
                <a:solidFill>
                  <a:schemeClr val="bg2">
                    <a:lumMod val="25000"/>
                  </a:schemeClr>
                </a:solidFill>
                <a:latin typeface="Times New Roman" panose="02020603050405020304" pitchFamily="18" charset="0"/>
                <a:cs typeface="Times New Roman" panose="02020603050405020304" pitchFamily="18" charset="0"/>
              </a:rPr>
              <a:t>715522244033 - PARTHIPAN S</a:t>
            </a:r>
          </a:p>
          <a:p>
            <a:pPr algn="l"/>
            <a:r>
              <a:rPr lang="en-US" sz="3500" dirty="0">
                <a:solidFill>
                  <a:schemeClr val="bg2">
                    <a:lumMod val="25000"/>
                  </a:schemeClr>
                </a:solidFill>
                <a:latin typeface="Times New Roman" panose="02020603050405020304" pitchFamily="18" charset="0"/>
                <a:cs typeface="Times New Roman" panose="02020603050405020304" pitchFamily="18" charset="0"/>
              </a:rPr>
              <a:t>715522244041 - RITHANYA S</a:t>
            </a:r>
          </a:p>
          <a:p>
            <a:pPr algn="l"/>
            <a:r>
              <a:rPr lang="en-US" sz="3500" dirty="0">
                <a:solidFill>
                  <a:schemeClr val="bg2">
                    <a:lumMod val="25000"/>
                  </a:schemeClr>
                </a:solidFill>
                <a:latin typeface="Times New Roman" panose="02020603050405020304" pitchFamily="18" charset="0"/>
                <a:cs typeface="Times New Roman" panose="02020603050405020304" pitchFamily="18" charset="0"/>
              </a:rPr>
              <a:t>715522244042 - RITHIK P</a:t>
            </a:r>
          </a:p>
          <a:p>
            <a:pPr algn="l"/>
            <a:r>
              <a:rPr lang="en-US" sz="3500" dirty="0">
                <a:solidFill>
                  <a:schemeClr val="bg2">
                    <a:lumMod val="25000"/>
                  </a:schemeClr>
                </a:solidFill>
                <a:latin typeface="Times New Roman" panose="02020603050405020304" pitchFamily="18" charset="0"/>
                <a:cs typeface="Times New Roman" panose="02020603050405020304" pitchFamily="18" charset="0"/>
              </a:rPr>
              <a:t>715522244055 - VIBISHA S</a:t>
            </a:r>
          </a:p>
        </p:txBody>
      </p:sp>
    </p:spTree>
    <p:extLst>
      <p:ext uri="{BB962C8B-B14F-4D97-AF65-F5344CB8AC3E}">
        <p14:creationId xmlns:p14="http://schemas.microsoft.com/office/powerpoint/2010/main" val="179966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65B4F9-28BA-4427-BC2A-5527DFD858B6}"/>
              </a:ext>
            </a:extLst>
          </p:cNvPr>
          <p:cNvSpPr txBox="1"/>
          <p:nvPr/>
        </p:nvSpPr>
        <p:spPr>
          <a:xfrm>
            <a:off x="0" y="0"/>
            <a:ext cx="9144000" cy="784830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androidx.compose.ui.res.painterResource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androidx.compose.ui.text.font.FontFamily</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androidx.compose.ui.text.font.FontWeight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androidx.compose.ui.unit.dp</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androidx.compose.ui.unit.sp</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androidx.core.content.ContextCompat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com.example.projectone.ui.theme.ProjectOneTheme</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class </a:t>
            </a:r>
            <a:r>
              <a:rPr lang="en-US" dirty="0" err="1">
                <a:latin typeface="Times New Roman" panose="02020603050405020304" pitchFamily="18" charset="0"/>
                <a:cs typeface="Times New Roman" panose="02020603050405020304" pitchFamily="18" charset="0"/>
              </a:rPr>
              <a:t>LoginActivity</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ComponentActivity</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private </a:t>
            </a:r>
            <a:r>
              <a:rPr lang="en-US" dirty="0" err="1">
                <a:latin typeface="Times New Roman" panose="02020603050405020304" pitchFamily="18" charset="0"/>
                <a:cs typeface="Times New Roman" panose="02020603050405020304" pitchFamily="18" charset="0"/>
              </a:rPr>
              <a:t>lateinit</a:t>
            </a:r>
            <a:r>
              <a:rPr lang="en-US" dirty="0">
                <a:latin typeface="Times New Roman" panose="02020603050405020304" pitchFamily="18" charset="0"/>
                <a:cs typeface="Times New Roman" panose="02020603050405020304" pitchFamily="18" charset="0"/>
              </a:rPr>
              <a:t> var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UserDatabaseHelper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override fun </a:t>
            </a:r>
            <a:r>
              <a:rPr lang="en-US" dirty="0" err="1">
                <a:latin typeface="Times New Roman" panose="02020603050405020304" pitchFamily="18" charset="0"/>
                <a:cs typeface="Times New Roman" panose="02020603050405020304" pitchFamily="18" charset="0"/>
              </a:rPr>
              <a:t>onCreate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savedInstanceState</a:t>
            </a:r>
            <a:r>
              <a:rPr lang="en-US" dirty="0">
                <a:latin typeface="Times New Roman" panose="02020603050405020304" pitchFamily="18" charset="0"/>
                <a:cs typeface="Times New Roman" panose="02020603050405020304" pitchFamily="18" charset="0"/>
              </a:rPr>
              <a:t>: Bundle?)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super.onCreate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savedInstanceState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UserDatabaseHelper</a:t>
            </a:r>
            <a:r>
              <a:rPr lang="en-US" dirty="0">
                <a:latin typeface="Times New Roman" panose="02020603050405020304" pitchFamily="18" charset="0"/>
                <a:cs typeface="Times New Roman" panose="02020603050405020304" pitchFamily="18" charset="0"/>
              </a:rPr>
              <a:t>(this)</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setContent</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ProjectOneTheme</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Surface(</a:t>
            </a:r>
          </a:p>
          <a:p>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Modifier.fillMaxSize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color = </a:t>
            </a:r>
            <a:r>
              <a:rPr lang="en-US" dirty="0" err="1">
                <a:latin typeface="Times New Roman" panose="02020603050405020304" pitchFamily="18" charset="0"/>
                <a:cs typeface="Times New Roman" panose="02020603050405020304" pitchFamily="18" charset="0"/>
              </a:rPr>
              <a:t>MaterialTheme.colors.background</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LoginScreen</a:t>
            </a:r>
            <a:r>
              <a:rPr lang="en-US" dirty="0">
                <a:latin typeface="Times New Roman" panose="02020603050405020304" pitchFamily="18" charset="0"/>
                <a:cs typeface="Times New Roman" panose="02020603050405020304" pitchFamily="18" charset="0"/>
              </a:rPr>
              <a:t>(this,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endParaRPr lang="en-US" dirty="0"/>
          </a:p>
          <a:p>
            <a:endParaRPr lang="en-US" dirty="0"/>
          </a:p>
        </p:txBody>
      </p:sp>
    </p:spTree>
    <p:extLst>
      <p:ext uri="{BB962C8B-B14F-4D97-AF65-F5344CB8AC3E}">
        <p14:creationId xmlns:p14="http://schemas.microsoft.com/office/powerpoint/2010/main" val="39841080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B16A2B3-DC3A-40B8-B9BA-56A7E6A01558}"/>
              </a:ext>
            </a:extLst>
          </p:cNvPr>
          <p:cNvSpPr txBox="1"/>
          <p:nvPr/>
        </p:nvSpPr>
        <p:spPr>
          <a:xfrm>
            <a:off x="0" y="114300"/>
            <a:ext cx="9144000" cy="7294305"/>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@Composable</a:t>
            </a:r>
          </a:p>
          <a:p>
            <a:r>
              <a:rPr lang="en-US" dirty="0">
                <a:latin typeface="Times New Roman" panose="02020603050405020304" pitchFamily="18" charset="0"/>
                <a:cs typeface="Times New Roman" panose="02020603050405020304" pitchFamily="18" charset="0"/>
              </a:rPr>
              <a:t>fun </a:t>
            </a:r>
            <a:r>
              <a:rPr lang="en-US" dirty="0" err="1">
                <a:latin typeface="Times New Roman" panose="02020603050405020304" pitchFamily="18" charset="0"/>
                <a:cs typeface="Times New Roman" panose="02020603050405020304" pitchFamily="18" charset="0"/>
              </a:rPr>
              <a:t>LoginScreen</a:t>
            </a:r>
            <a:r>
              <a:rPr lang="en-US" dirty="0">
                <a:latin typeface="Times New Roman" panose="02020603050405020304" pitchFamily="18" charset="0"/>
                <a:cs typeface="Times New Roman" panose="02020603050405020304" pitchFamily="18" charset="0"/>
              </a:rPr>
              <a:t>(context: Context,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UserDatabaseHelper</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var username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var password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var error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imageModifier</a:t>
            </a:r>
            <a:r>
              <a:rPr lang="en-US" dirty="0">
                <a:latin typeface="Times New Roman" panose="02020603050405020304" pitchFamily="18" charset="0"/>
                <a:cs typeface="Times New Roman" panose="02020603050405020304" pitchFamily="18" charset="0"/>
              </a:rPr>
              <a:t> = Modifier</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Image(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painterResource</a:t>
            </a:r>
            <a:r>
              <a:rPr lang="en-US" dirty="0">
                <a:latin typeface="Times New Roman" panose="02020603050405020304" pitchFamily="18" charset="0"/>
                <a:cs typeface="Times New Roman" panose="02020603050405020304" pitchFamily="18" charset="0"/>
              </a:rPr>
              <a:t>(id = </a:t>
            </a:r>
            <a:r>
              <a:rPr lang="en-US" dirty="0" err="1">
                <a:latin typeface="Times New Roman" panose="02020603050405020304" pitchFamily="18" charset="0"/>
                <a:cs typeface="Times New Roman" panose="02020603050405020304" pitchFamily="18" charset="0"/>
              </a:rPr>
              <a:t>R.drawable.sleeptracking</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contentScale</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ContentScale.FillHeight</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contentDescription</a:t>
            </a:r>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imageModifier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.alpha(0.3F),</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Column(</a:t>
            </a:r>
          </a:p>
          <a:p>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Modifier.fillMaxSize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horizontalAlignment</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Alignment.CenterHorizontally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verticalArrangement</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Arrangement.Center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Image(</a:t>
            </a:r>
          </a:p>
          <a:p>
            <a:r>
              <a:rPr lang="en-US" dirty="0">
                <a:latin typeface="Times New Roman" panose="02020603050405020304" pitchFamily="18" charset="0"/>
                <a:cs typeface="Times New Roman" panose="02020603050405020304" pitchFamily="18" charset="0"/>
              </a:rPr>
              <a:t>            painter = </a:t>
            </a:r>
            <a:r>
              <a:rPr lang="en-US" dirty="0" err="1">
                <a:latin typeface="Times New Roman" panose="02020603050405020304" pitchFamily="18" charset="0"/>
                <a:cs typeface="Times New Roman" panose="02020603050405020304" pitchFamily="18" charset="0"/>
              </a:rPr>
              <a:t>painterResource</a:t>
            </a:r>
            <a:r>
              <a:rPr lang="en-US" dirty="0">
                <a:latin typeface="Times New Roman" panose="02020603050405020304" pitchFamily="18" charset="0"/>
                <a:cs typeface="Times New Roman" panose="02020603050405020304" pitchFamily="18" charset="0"/>
              </a:rPr>
              <a:t>(id = </a:t>
            </a:r>
            <a:r>
              <a:rPr lang="en-US" dirty="0" err="1">
                <a:latin typeface="Times New Roman" panose="02020603050405020304" pitchFamily="18" charset="0"/>
                <a:cs typeface="Times New Roman" panose="02020603050405020304" pitchFamily="18" charset="0"/>
              </a:rPr>
              <a:t>R.drawable.sleep</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contentDescription</a:t>
            </a:r>
            <a:r>
              <a:rPr lang="en-US" dirty="0">
                <a:latin typeface="Times New Roman" panose="02020603050405020304" pitchFamily="18" charset="0"/>
                <a:cs typeface="Times New Roman" panose="02020603050405020304" pitchFamily="18" charset="0"/>
              </a:rPr>
              <a:t> = "",</a:t>
            </a:r>
          </a:p>
          <a:p>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644731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1889F53-B6A5-4417-AC3E-5E48F3FD5597}"/>
              </a:ext>
            </a:extLst>
          </p:cNvPr>
          <p:cNvSpPr txBox="1"/>
          <p:nvPr/>
        </p:nvSpPr>
        <p:spPr>
          <a:xfrm>
            <a:off x="101600" y="101600"/>
            <a:ext cx="9042400" cy="6463308"/>
          </a:xfrm>
          <a:prstGeom prst="rect">
            <a:avLst/>
          </a:prstGeom>
          <a:noFill/>
        </p:spPr>
        <p:txBody>
          <a:bodyPr wrap="square">
            <a:spAutoFit/>
          </a:bodyPr>
          <a:lstStyle/>
          <a:p>
            <a:r>
              <a:rPr lang="en-US" dirty="0"/>
              <a:t> </a:t>
            </a:r>
            <a:r>
              <a:rPr lang="en-US" dirty="0">
                <a:latin typeface="Times New Roman" panose="02020603050405020304" pitchFamily="18" charset="0"/>
                <a:cs typeface="Times New Roman" panose="02020603050405020304" pitchFamily="18" charset="0"/>
              </a:rPr>
              <a:t>modifier = </a:t>
            </a:r>
            <a:r>
              <a:rPr lang="en-US" dirty="0" err="1">
                <a:latin typeface="Times New Roman" panose="02020603050405020304" pitchFamily="18" charset="0"/>
                <a:cs typeface="Times New Roman" panose="02020603050405020304" pitchFamily="18" charset="0"/>
              </a:rPr>
              <a:t>imageModifier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.width(260.dp)</a:t>
            </a:r>
          </a:p>
          <a:p>
            <a:r>
              <a:rPr lang="en-US" dirty="0">
                <a:latin typeface="Times New Roman" panose="02020603050405020304" pitchFamily="18" charset="0"/>
                <a:cs typeface="Times New Roman" panose="02020603050405020304" pitchFamily="18" charset="0"/>
              </a:rPr>
              <a:t>                .height(200.dp)</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Text(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fontSize</a:t>
            </a:r>
            <a:r>
              <a:rPr lang="en-US" dirty="0">
                <a:latin typeface="Times New Roman" panose="02020603050405020304" pitchFamily="18" charset="0"/>
                <a:cs typeface="Times New Roman" panose="02020603050405020304" pitchFamily="18" charset="0"/>
              </a:rPr>
              <a:t> = 24.sp,</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fontWeight</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FontWeight.SemiBold</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fontFamily</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FontFamily.SansSerif</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color = </a:t>
            </a:r>
            <a:r>
              <a:rPr lang="en-US" dirty="0" err="1">
                <a:latin typeface="Times New Roman" panose="02020603050405020304" pitchFamily="18" charset="0"/>
                <a:cs typeface="Times New Roman" panose="02020603050405020304" pitchFamily="18" charset="0"/>
              </a:rPr>
              <a:t>Color.Black</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text = "Login"</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Spacer(modifier = </a:t>
            </a:r>
            <a:r>
              <a:rPr lang="en-US" dirty="0" err="1">
                <a:latin typeface="Times New Roman" panose="02020603050405020304" pitchFamily="18" charset="0"/>
                <a:cs typeface="Times New Roman" panose="02020603050405020304" pitchFamily="18" charset="0"/>
              </a:rPr>
              <a:t>Modifier.height</a:t>
            </a:r>
            <a:r>
              <a:rPr lang="en-US" dirty="0">
                <a:latin typeface="Times New Roman" panose="02020603050405020304" pitchFamily="18" charset="0"/>
                <a:cs typeface="Times New Roman" panose="02020603050405020304" pitchFamily="18" charset="0"/>
              </a:rPr>
              <a:t>(10.dp))</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TextField</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value = username,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onValueChange</a:t>
            </a:r>
            <a:r>
              <a:rPr lang="en-US" dirty="0">
                <a:latin typeface="Times New Roman" panose="02020603050405020304" pitchFamily="18" charset="0"/>
                <a:cs typeface="Times New Roman" panose="02020603050405020304" pitchFamily="18" charset="0"/>
              </a:rPr>
              <a:t> = { username = it },</a:t>
            </a:r>
          </a:p>
          <a:p>
            <a:r>
              <a:rPr lang="en-US" dirty="0">
                <a:latin typeface="Times New Roman" panose="02020603050405020304" pitchFamily="18" charset="0"/>
                <a:cs typeface="Times New Roman" panose="02020603050405020304" pitchFamily="18" charset="0"/>
              </a:rPr>
              <a:t>            label = { Text("Username") },</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.padding(10.dp)</a:t>
            </a:r>
          </a:p>
          <a:p>
            <a:r>
              <a:rPr lang="en-US" dirty="0">
                <a:latin typeface="Times New Roman" panose="02020603050405020304" pitchFamily="18" charset="0"/>
                <a:cs typeface="Times New Roman" panose="02020603050405020304" pitchFamily="18" charset="0"/>
              </a:rPr>
              <a:t>                .width(280.dp)</a:t>
            </a:r>
          </a:p>
          <a:p>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1768203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4853705-5479-4488-9FFE-2470EAF0D7BD}"/>
              </a:ext>
            </a:extLst>
          </p:cNvPr>
          <p:cNvSpPr txBox="1"/>
          <p:nvPr/>
        </p:nvSpPr>
        <p:spPr>
          <a:xfrm>
            <a:off x="0" y="0"/>
            <a:ext cx="9144000" cy="7017306"/>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TextField</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value = password,</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onValueChange</a:t>
            </a:r>
            <a:r>
              <a:rPr lang="en-US" dirty="0">
                <a:latin typeface="Times New Roman" panose="02020603050405020304" pitchFamily="18" charset="0"/>
                <a:cs typeface="Times New Roman" panose="02020603050405020304" pitchFamily="18" charset="0"/>
              </a:rPr>
              <a:t> = { password = it },</a:t>
            </a:r>
          </a:p>
          <a:p>
            <a:r>
              <a:rPr lang="en-US" dirty="0">
                <a:latin typeface="Times New Roman" panose="02020603050405020304" pitchFamily="18" charset="0"/>
                <a:cs typeface="Times New Roman" panose="02020603050405020304" pitchFamily="18" charset="0"/>
              </a:rPr>
              <a:t>            label = { Text("Password") },</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.padding(10.dp)</a:t>
            </a:r>
          </a:p>
          <a:p>
            <a:r>
              <a:rPr lang="en-US" dirty="0">
                <a:latin typeface="Times New Roman" panose="02020603050405020304" pitchFamily="18" charset="0"/>
                <a:cs typeface="Times New Roman" panose="02020603050405020304" pitchFamily="18" charset="0"/>
              </a:rPr>
              <a:t>                .width(280.dp)</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if (</a:t>
            </a:r>
            <a:r>
              <a:rPr lang="en-US" dirty="0" err="1">
                <a:latin typeface="Times New Roman" panose="02020603050405020304" pitchFamily="18" charset="0"/>
                <a:cs typeface="Times New Roman" panose="02020603050405020304" pitchFamily="18" charset="0"/>
              </a:rPr>
              <a:t>error.isNotEmpty</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Text(</a:t>
            </a:r>
          </a:p>
          <a:p>
            <a:r>
              <a:rPr lang="en-US" dirty="0">
                <a:latin typeface="Times New Roman" panose="02020603050405020304" pitchFamily="18" charset="0"/>
                <a:cs typeface="Times New Roman" panose="02020603050405020304" pitchFamily="18" charset="0"/>
              </a:rPr>
              <a:t>                text = error,</a:t>
            </a:r>
          </a:p>
          <a:p>
            <a:r>
              <a:rPr lang="en-US" dirty="0">
                <a:latin typeface="Times New Roman" panose="02020603050405020304" pitchFamily="18" charset="0"/>
                <a:cs typeface="Times New Roman" panose="02020603050405020304" pitchFamily="18" charset="0"/>
              </a:rPr>
              <a:t>                color = </a:t>
            </a:r>
            <a:r>
              <a:rPr lang="en-US" dirty="0" err="1">
                <a:latin typeface="Times New Roman" panose="02020603050405020304" pitchFamily="18" charset="0"/>
                <a:cs typeface="Times New Roman" panose="02020603050405020304" pitchFamily="18" charset="0"/>
              </a:rPr>
              <a:t>MaterialTheme.colors.error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Modifier.padding</a:t>
            </a:r>
            <a:r>
              <a:rPr lang="en-US" dirty="0">
                <a:latin typeface="Times New Roman" panose="02020603050405020304" pitchFamily="18" charset="0"/>
                <a:cs typeface="Times New Roman" panose="02020603050405020304" pitchFamily="18" charset="0"/>
              </a:rPr>
              <a:t>(vertical = 16.dp)</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Button(</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onClick</a:t>
            </a:r>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if (</a:t>
            </a:r>
            <a:r>
              <a:rPr lang="en-US" dirty="0" err="1">
                <a:latin typeface="Times New Roman" panose="02020603050405020304" pitchFamily="18" charset="0"/>
                <a:cs typeface="Times New Roman" panose="02020603050405020304" pitchFamily="18" charset="0"/>
              </a:rPr>
              <a:t>username.isNotEmpty</a:t>
            </a:r>
            <a:r>
              <a:rPr lang="en-US" dirty="0">
                <a:latin typeface="Times New Roman" panose="02020603050405020304" pitchFamily="18" charset="0"/>
                <a:cs typeface="Times New Roman" panose="02020603050405020304" pitchFamily="18" charset="0"/>
              </a:rPr>
              <a:t>() &amp;&amp; </a:t>
            </a:r>
            <a:r>
              <a:rPr lang="en-US" dirty="0" err="1">
                <a:latin typeface="Times New Roman" panose="02020603050405020304" pitchFamily="18" charset="0"/>
                <a:cs typeface="Times New Roman" panose="02020603050405020304" pitchFamily="18" charset="0"/>
              </a:rPr>
              <a:t>password.isNotEmpty</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user = </a:t>
            </a:r>
            <a:r>
              <a:rPr lang="en-US" dirty="0" err="1">
                <a:latin typeface="Times New Roman" panose="02020603050405020304" pitchFamily="18" charset="0"/>
                <a:cs typeface="Times New Roman" panose="02020603050405020304" pitchFamily="18" charset="0"/>
              </a:rPr>
              <a:t>databaseHelper.getUserByUsername</a:t>
            </a:r>
            <a:r>
              <a:rPr lang="en-US" dirty="0">
                <a:latin typeface="Times New Roman" panose="02020603050405020304" pitchFamily="18" charset="0"/>
                <a:cs typeface="Times New Roman" panose="02020603050405020304" pitchFamily="18" charset="0"/>
              </a:rPr>
              <a:t>(username)</a:t>
            </a:r>
          </a:p>
          <a:p>
            <a:r>
              <a:rPr lang="en-US" dirty="0">
                <a:latin typeface="Times New Roman" panose="02020603050405020304" pitchFamily="18" charset="0"/>
                <a:cs typeface="Times New Roman" panose="02020603050405020304" pitchFamily="18" charset="0"/>
              </a:rPr>
              <a:t>                    if (user != null &amp;&amp; </a:t>
            </a:r>
            <a:r>
              <a:rPr lang="en-US" dirty="0" err="1">
                <a:latin typeface="Times New Roman" panose="02020603050405020304" pitchFamily="18" charset="0"/>
                <a:cs typeface="Times New Roman" panose="02020603050405020304" pitchFamily="18" charset="0"/>
              </a:rPr>
              <a:t>user.password</a:t>
            </a:r>
            <a:r>
              <a:rPr lang="en-US" dirty="0">
                <a:latin typeface="Times New Roman" panose="02020603050405020304" pitchFamily="18" charset="0"/>
                <a:cs typeface="Times New Roman" panose="02020603050405020304" pitchFamily="18" charset="0"/>
              </a:rPr>
              <a:t> == password) {</a:t>
            </a:r>
          </a:p>
          <a:p>
            <a:r>
              <a:rPr lang="en-US" dirty="0">
                <a:latin typeface="Times New Roman" panose="02020603050405020304" pitchFamily="18" charset="0"/>
                <a:cs typeface="Times New Roman" panose="02020603050405020304" pitchFamily="18" charset="0"/>
              </a:rPr>
              <a:t>                        error = "Login </a:t>
            </a:r>
            <a:r>
              <a:rPr lang="en-US" dirty="0" err="1">
                <a:latin typeface="Times New Roman" panose="02020603050405020304" pitchFamily="18" charset="0"/>
                <a:cs typeface="Times New Roman" panose="02020603050405020304" pitchFamily="18" charset="0"/>
              </a:rPr>
              <a:t>Successfull</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context.startActivity</a:t>
            </a:r>
            <a:r>
              <a:rPr lang="en-US" dirty="0">
                <a:latin typeface="Times New Roman" panose="02020603050405020304" pitchFamily="18" charset="0"/>
                <a:cs typeface="Times New Roman" panose="02020603050405020304" pitchFamily="18" charset="0"/>
              </a:rPr>
              <a:t>(</a:t>
            </a:r>
          </a:p>
          <a:p>
            <a:endParaRPr lang="en-US" dirty="0"/>
          </a:p>
        </p:txBody>
      </p:sp>
    </p:spTree>
    <p:extLst>
      <p:ext uri="{BB962C8B-B14F-4D97-AF65-F5344CB8AC3E}">
        <p14:creationId xmlns:p14="http://schemas.microsoft.com/office/powerpoint/2010/main" val="30911024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98DBD8F-BCAA-4977-89F1-7500EB031790}"/>
              </a:ext>
            </a:extLst>
          </p:cNvPr>
          <p:cNvSpPr txBox="1"/>
          <p:nvPr/>
        </p:nvSpPr>
        <p:spPr>
          <a:xfrm>
            <a:off x="0" y="0"/>
            <a:ext cx="9144000" cy="7294305"/>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Intent(</a:t>
            </a:r>
          </a:p>
          <a:p>
            <a:r>
              <a:rPr lang="en-US" dirty="0">
                <a:latin typeface="Times New Roman" panose="02020603050405020304" pitchFamily="18" charset="0"/>
                <a:cs typeface="Times New Roman" panose="02020603050405020304" pitchFamily="18" charset="0"/>
              </a:rPr>
              <a:t>                                context,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MainActivity</a:t>
            </a:r>
            <a:r>
              <a:rPr lang="en-US" dirty="0">
                <a:latin typeface="Times New Roman" panose="02020603050405020304" pitchFamily="18" charset="0"/>
                <a:cs typeface="Times New Roman" panose="02020603050405020304" pitchFamily="18" charset="0"/>
              </a:rPr>
              <a:t>::class.java</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 else {</a:t>
            </a:r>
          </a:p>
          <a:p>
            <a:r>
              <a:rPr lang="en-US" dirty="0">
                <a:latin typeface="Times New Roman" panose="02020603050405020304" pitchFamily="18" charset="0"/>
                <a:cs typeface="Times New Roman" panose="02020603050405020304" pitchFamily="18" charset="0"/>
              </a:rPr>
              <a:t>                        error = "Invalid username or password"</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 else {</a:t>
            </a:r>
          </a:p>
          <a:p>
            <a:r>
              <a:rPr lang="en-US" dirty="0">
                <a:latin typeface="Times New Roman" panose="02020603050405020304" pitchFamily="18" charset="0"/>
                <a:cs typeface="Times New Roman" panose="02020603050405020304" pitchFamily="18" charset="0"/>
              </a:rPr>
              <a:t>                    error = "Enter all the fields"</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.padding(top = 16.dp)</a:t>
            </a:r>
          </a:p>
          <a:p>
            <a:r>
              <a:rPr lang="en-US" dirty="0">
                <a:latin typeface="Times New Roman" panose="02020603050405020304" pitchFamily="18" charset="0"/>
                <a:cs typeface="Times New Roman" panose="02020603050405020304" pitchFamily="18" charset="0"/>
              </a:rPr>
              <a:t>                .width(280.dp)</a:t>
            </a: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Text(text = "Login")</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 Signup button below the Login button</a:t>
            </a:r>
          </a:p>
          <a:p>
            <a:r>
              <a:rPr lang="en-US" dirty="0">
                <a:latin typeface="Times New Roman" panose="02020603050405020304" pitchFamily="18" charset="0"/>
                <a:cs typeface="Times New Roman" panose="02020603050405020304" pitchFamily="18" charset="0"/>
              </a:rPr>
              <a:t>        Button(</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onClick</a:t>
            </a:r>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context.startActivity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Intent(</a:t>
            </a:r>
          </a:p>
          <a:p>
            <a:endParaRPr lang="en-US" dirty="0"/>
          </a:p>
        </p:txBody>
      </p:sp>
    </p:spTree>
    <p:extLst>
      <p:ext uri="{BB962C8B-B14F-4D97-AF65-F5344CB8AC3E}">
        <p14:creationId xmlns:p14="http://schemas.microsoft.com/office/powerpoint/2010/main" val="42353856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DE4ABDB-8908-4005-8C0C-8328659E2A3B}"/>
              </a:ext>
            </a:extLst>
          </p:cNvPr>
          <p:cNvSpPr txBox="1"/>
          <p:nvPr/>
        </p:nvSpPr>
        <p:spPr>
          <a:xfrm>
            <a:off x="235066" y="423949"/>
            <a:ext cx="9017000" cy="5632311"/>
          </a:xfrm>
          <a:prstGeom prst="rect">
            <a:avLst/>
          </a:prstGeom>
          <a:noFill/>
        </p:spPr>
        <p:txBody>
          <a:bodyPr wrap="square">
            <a:spAutoFit/>
          </a:bodyPr>
          <a:lstStyle/>
          <a:p>
            <a:r>
              <a:rPr lang="en-US" dirty="0"/>
              <a:t>              </a:t>
            </a:r>
            <a:r>
              <a:rPr lang="en-US" dirty="0">
                <a:latin typeface="Times New Roman" panose="02020603050405020304" pitchFamily="18" charset="0"/>
                <a:cs typeface="Times New Roman" panose="02020603050405020304" pitchFamily="18" charset="0"/>
              </a:rPr>
              <a:t> context,</a:t>
            </a:r>
            <a:endParaRPr lang="en-US" dirty="0"/>
          </a:p>
          <a:p>
            <a:r>
              <a:rPr lang="en-US" dirty="0">
                <a:latin typeface="Times New Roman" panose="02020603050405020304" pitchFamily="18" charset="0"/>
                <a:cs typeface="Times New Roman" panose="02020603050405020304" pitchFamily="18" charset="0"/>
              </a:rPr>
              <a:t>MainActivity2::class.java</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.padding(top = 16.dp)</a:t>
            </a:r>
          </a:p>
          <a:p>
            <a:r>
              <a:rPr lang="en-US" dirty="0">
                <a:latin typeface="Times New Roman" panose="02020603050405020304" pitchFamily="18" charset="0"/>
                <a:cs typeface="Times New Roman" panose="02020603050405020304" pitchFamily="18" charset="0"/>
              </a:rPr>
              <a:t>                .width(280.dp)</a:t>
            </a: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Text(text = "Sign up")</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private fun </a:t>
            </a:r>
            <a:r>
              <a:rPr lang="en-US" dirty="0" err="1">
                <a:latin typeface="Times New Roman" panose="02020603050405020304" pitchFamily="18" charset="0"/>
                <a:cs typeface="Times New Roman" panose="02020603050405020304" pitchFamily="18" charset="0"/>
              </a:rPr>
              <a:t>startMainPage</a:t>
            </a:r>
            <a:r>
              <a:rPr lang="en-US" dirty="0">
                <a:latin typeface="Times New Roman" panose="02020603050405020304" pitchFamily="18" charset="0"/>
                <a:cs typeface="Times New Roman" panose="02020603050405020304" pitchFamily="18" charset="0"/>
              </a:rPr>
              <a:t>(context: Context)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intent = Intent(context, MainActivity2::class.java)</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ContextCompat.startActivity</a:t>
            </a:r>
            <a:r>
              <a:rPr lang="en-US" dirty="0">
                <a:latin typeface="Times New Roman" panose="02020603050405020304" pitchFamily="18" charset="0"/>
                <a:cs typeface="Times New Roman" panose="02020603050405020304" pitchFamily="18" charset="0"/>
              </a:rPr>
              <a:t>(context, intent, null)</a:t>
            </a:r>
          </a:p>
          <a:p>
            <a:r>
              <a:rPr lang="en-US" dirty="0">
                <a:latin typeface="Times New Roman" panose="02020603050405020304" pitchFamily="18" charset="0"/>
                <a:cs typeface="Times New Roman" panose="02020603050405020304" pitchFamily="18" charset="0"/>
              </a:rPr>
              <a:t>}</a:t>
            </a:r>
          </a:p>
          <a:p>
            <a:endParaRPr lang="en-US" dirty="0"/>
          </a:p>
          <a:p>
            <a:endParaRPr lang="en-US" dirty="0"/>
          </a:p>
        </p:txBody>
      </p:sp>
    </p:spTree>
    <p:extLst>
      <p:ext uri="{BB962C8B-B14F-4D97-AF65-F5344CB8AC3E}">
        <p14:creationId xmlns:p14="http://schemas.microsoft.com/office/powerpoint/2010/main" val="34543189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7861862-CDF0-44F5-943E-050758328DE8}"/>
              </a:ext>
            </a:extLst>
          </p:cNvPr>
          <p:cNvSpPr txBox="1"/>
          <p:nvPr/>
        </p:nvSpPr>
        <p:spPr>
          <a:xfrm>
            <a:off x="349134" y="415637"/>
            <a:ext cx="9144000" cy="6278642"/>
          </a:xfrm>
          <a:prstGeom prst="rect">
            <a:avLst/>
          </a:prstGeom>
          <a:noFill/>
        </p:spPr>
        <p:txBody>
          <a:bodyPr wrap="square">
            <a:spAutoFit/>
          </a:bodyPr>
          <a:lstStyle/>
          <a:p>
            <a:r>
              <a:rPr lang="en-US" sz="2400" b="1" dirty="0">
                <a:latin typeface="Times New Roman" panose="02020603050405020304" pitchFamily="18" charset="0"/>
                <a:cs typeface="Times New Roman" panose="02020603050405020304" pitchFamily="18" charset="0"/>
              </a:rPr>
              <a:t>Registration </a:t>
            </a:r>
            <a:r>
              <a:rPr lang="en-US" sz="2400" b="1" dirty="0" err="1">
                <a:latin typeface="Times New Roman" panose="02020603050405020304" pitchFamily="18" charset="0"/>
                <a:cs typeface="Times New Roman" panose="02020603050405020304" pitchFamily="18" charset="0"/>
              </a:rPr>
              <a:t>Activity.kt</a:t>
            </a:r>
            <a:endParaRPr lang="en-US" sz="2400" b="1" dirty="0">
              <a:latin typeface="Times New Roman" panose="02020603050405020304" pitchFamily="18" charset="0"/>
              <a:cs typeface="Times New Roman" panose="02020603050405020304" pitchFamily="18" charset="0"/>
            </a:endParaRPr>
          </a:p>
          <a:p>
            <a:endParaRPr lang="en-US" dirty="0"/>
          </a:p>
          <a:p>
            <a:r>
              <a:rPr lang="en-US" dirty="0">
                <a:latin typeface="Times New Roman" panose="02020603050405020304" pitchFamily="18" charset="0"/>
                <a:cs typeface="Times New Roman" panose="02020603050405020304" pitchFamily="18" charset="0"/>
              </a:rPr>
              <a:t>package </a:t>
            </a:r>
            <a:r>
              <a:rPr lang="en-US" dirty="0" err="1">
                <a:latin typeface="Times New Roman" panose="02020603050405020304" pitchFamily="18" charset="0"/>
                <a:cs typeface="Times New Roman" panose="02020603050405020304" pitchFamily="18" charset="0"/>
              </a:rPr>
              <a:t>com.example.projectone</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android.content.Context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android.content.Intent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android.os.Bundle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androidx.activity.ComponentActivity</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androidx.activity.compose.setContent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androidx.compose.foundation.Image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androidx.compose.foundation.layout.*</a:t>
            </a:r>
          </a:p>
          <a:p>
            <a:r>
              <a:rPr lang="en-US" dirty="0">
                <a:latin typeface="Times New Roman" panose="02020603050405020304" pitchFamily="18" charset="0"/>
                <a:cs typeface="Times New Roman" panose="02020603050405020304" pitchFamily="18" charset="0"/>
              </a:rPr>
              <a:t>import androidx.compose.material.*</a:t>
            </a:r>
          </a:p>
          <a:p>
            <a:r>
              <a:rPr lang="en-US" dirty="0">
                <a:latin typeface="Times New Roman" panose="02020603050405020304" pitchFamily="18" charset="0"/>
                <a:cs typeface="Times New Roman" panose="02020603050405020304" pitchFamily="18" charset="0"/>
              </a:rPr>
              <a:t>import androidx.compose.runtime.*</a:t>
            </a: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androidx.compose.ui.Alignment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androidx.compose.ui.Modifier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androidx.compose.ui.draw.alpha</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androidx.compose.ui.graphics.Color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androidx.compose.ui.layout.ContentScale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androidx.compose.ui.res.painterResource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androidx.compose.ui.text.font.FontFamily</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androidx.compose.ui.text.font.FontWeight</a:t>
            </a:r>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38849426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383E7C6-874C-49B9-B6F6-A9E730F39959}"/>
              </a:ext>
            </a:extLst>
          </p:cNvPr>
          <p:cNvSpPr txBox="1"/>
          <p:nvPr/>
        </p:nvSpPr>
        <p:spPr>
          <a:xfrm>
            <a:off x="0" y="0"/>
            <a:ext cx="9144000" cy="7848302"/>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androidx.compose.ui.unit.dp</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androidx.compose.ui.unit.sp</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androidx.core.content.ContextCompat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com.example.projectone.ui.theme.ProjectOneTheme</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class MainActivity2 : </a:t>
            </a:r>
            <a:r>
              <a:rPr lang="en-US" dirty="0" err="1">
                <a:latin typeface="Times New Roman" panose="02020603050405020304" pitchFamily="18" charset="0"/>
                <a:cs typeface="Times New Roman" panose="02020603050405020304" pitchFamily="18" charset="0"/>
              </a:rPr>
              <a:t>ComponentActivity</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private </a:t>
            </a:r>
            <a:r>
              <a:rPr lang="en-US" dirty="0" err="1">
                <a:latin typeface="Times New Roman" panose="02020603050405020304" pitchFamily="18" charset="0"/>
                <a:cs typeface="Times New Roman" panose="02020603050405020304" pitchFamily="18" charset="0"/>
              </a:rPr>
              <a:t>lateinit</a:t>
            </a:r>
            <a:r>
              <a:rPr lang="en-US" dirty="0">
                <a:latin typeface="Times New Roman" panose="02020603050405020304" pitchFamily="18" charset="0"/>
                <a:cs typeface="Times New Roman" panose="02020603050405020304" pitchFamily="18" charset="0"/>
              </a:rPr>
              <a:t> var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UserDatabaseHelper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override fun </a:t>
            </a:r>
            <a:r>
              <a:rPr lang="en-US" dirty="0" err="1">
                <a:latin typeface="Times New Roman" panose="02020603050405020304" pitchFamily="18" charset="0"/>
                <a:cs typeface="Times New Roman" panose="02020603050405020304" pitchFamily="18" charset="0"/>
              </a:rPr>
              <a:t>onCreate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savedInstanceState</a:t>
            </a:r>
            <a:r>
              <a:rPr lang="en-US" dirty="0">
                <a:latin typeface="Times New Roman" panose="02020603050405020304" pitchFamily="18" charset="0"/>
                <a:cs typeface="Times New Roman" panose="02020603050405020304" pitchFamily="18" charset="0"/>
              </a:rPr>
              <a:t>: Bundle?)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super.onCreate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savedInstanceState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UserDatabaseHelper</a:t>
            </a:r>
            <a:r>
              <a:rPr lang="en-US" dirty="0">
                <a:latin typeface="Times New Roman" panose="02020603050405020304" pitchFamily="18" charset="0"/>
                <a:cs typeface="Times New Roman" panose="02020603050405020304" pitchFamily="18" charset="0"/>
              </a:rPr>
              <a:t>(this)</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setContent</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ProjectOneTheme</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 A surface container using the 'background' color from the theme</a:t>
            </a:r>
          </a:p>
          <a:p>
            <a:r>
              <a:rPr lang="en-US" dirty="0">
                <a:latin typeface="Times New Roman" panose="02020603050405020304" pitchFamily="18" charset="0"/>
                <a:cs typeface="Times New Roman" panose="02020603050405020304" pitchFamily="18" charset="0"/>
              </a:rPr>
              <a:t>                Surface(</a:t>
            </a:r>
          </a:p>
          <a:p>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Modifier.fillMaxSize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color = </a:t>
            </a:r>
            <a:r>
              <a:rPr lang="en-US" dirty="0" err="1">
                <a:latin typeface="Times New Roman" panose="02020603050405020304" pitchFamily="18" charset="0"/>
                <a:cs typeface="Times New Roman" panose="02020603050405020304" pitchFamily="18" charset="0"/>
              </a:rPr>
              <a:t>MaterialTheme.colors.background</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RegistrationScreen</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this,databaseHelper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a:t>
            </a:r>
          </a:p>
          <a:p>
            <a:endParaRPr lang="en-US" dirty="0"/>
          </a:p>
          <a:p>
            <a:endParaRPr lang="en-US" dirty="0"/>
          </a:p>
          <a:p>
            <a:r>
              <a:rPr lang="en-US" dirty="0"/>
              <a:t>        </a:t>
            </a:r>
          </a:p>
        </p:txBody>
      </p:sp>
    </p:spTree>
    <p:extLst>
      <p:ext uri="{BB962C8B-B14F-4D97-AF65-F5344CB8AC3E}">
        <p14:creationId xmlns:p14="http://schemas.microsoft.com/office/powerpoint/2010/main" val="262388549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5EDCDE-0C68-4D81-90E7-5A59DE31D8C2}"/>
              </a:ext>
            </a:extLst>
          </p:cNvPr>
          <p:cNvSpPr txBox="1"/>
          <p:nvPr/>
        </p:nvSpPr>
        <p:spPr>
          <a:xfrm>
            <a:off x="0" y="0"/>
            <a:ext cx="9144000" cy="6740307"/>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@Composable</a:t>
            </a:r>
          </a:p>
          <a:p>
            <a:r>
              <a:rPr lang="en-US" dirty="0">
                <a:latin typeface="Times New Roman" panose="02020603050405020304" pitchFamily="18" charset="0"/>
                <a:cs typeface="Times New Roman" panose="02020603050405020304" pitchFamily="18" charset="0"/>
              </a:rPr>
              <a:t>fun </a:t>
            </a:r>
            <a:r>
              <a:rPr lang="en-US" dirty="0" err="1">
                <a:latin typeface="Times New Roman" panose="02020603050405020304" pitchFamily="18" charset="0"/>
                <a:cs typeface="Times New Roman" panose="02020603050405020304" pitchFamily="18" charset="0"/>
              </a:rPr>
              <a:t>RegistrationScreen</a:t>
            </a:r>
            <a:r>
              <a:rPr lang="en-US" dirty="0">
                <a:latin typeface="Times New Roman" panose="02020603050405020304" pitchFamily="18" charset="0"/>
                <a:cs typeface="Times New Roman" panose="02020603050405020304" pitchFamily="18" charset="0"/>
              </a:rPr>
              <a:t>(context: Context,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UserDatabaseHelper</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var username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var password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var email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var error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imageModifier</a:t>
            </a:r>
            <a:r>
              <a:rPr lang="en-US" dirty="0">
                <a:latin typeface="Times New Roman" panose="02020603050405020304" pitchFamily="18" charset="0"/>
                <a:cs typeface="Times New Roman" panose="02020603050405020304" pitchFamily="18" charset="0"/>
              </a:rPr>
              <a:t> = Modifier</a:t>
            </a:r>
          </a:p>
          <a:p>
            <a:r>
              <a:rPr lang="en-US" dirty="0">
                <a:latin typeface="Times New Roman" panose="02020603050405020304" pitchFamily="18" charset="0"/>
                <a:cs typeface="Times New Roman" panose="02020603050405020304" pitchFamily="18" charset="0"/>
              </a:rPr>
              <a:t>    Image(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painterResource</a:t>
            </a:r>
            <a:r>
              <a:rPr lang="en-US" dirty="0">
                <a:latin typeface="Times New Roman" panose="02020603050405020304" pitchFamily="18" charset="0"/>
                <a:cs typeface="Times New Roman" panose="02020603050405020304" pitchFamily="18" charset="0"/>
              </a:rPr>
              <a:t>(id = </a:t>
            </a:r>
            <a:r>
              <a:rPr lang="en-US" dirty="0" err="1">
                <a:latin typeface="Times New Roman" panose="02020603050405020304" pitchFamily="18" charset="0"/>
                <a:cs typeface="Times New Roman" panose="02020603050405020304" pitchFamily="18" charset="0"/>
              </a:rPr>
              <a:t>R.drawable.sleeptracking</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contentScale</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ContentScale.FillHeight</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contentDescription</a:t>
            </a:r>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imageModifier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.alpha(0.3F),</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Column(</a:t>
            </a:r>
          </a:p>
          <a:p>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Modifier.fillMaxSize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horizontalAlignment</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Alignment.CenterHorizontally</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verticalArrangement</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Arrangement.Center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Image(</a:t>
            </a:r>
          </a:p>
          <a:p>
            <a:r>
              <a:rPr lang="en-US" dirty="0">
                <a:latin typeface="Times New Roman" panose="02020603050405020304" pitchFamily="18" charset="0"/>
                <a:cs typeface="Times New Roman" panose="02020603050405020304" pitchFamily="18" charset="0"/>
              </a:rPr>
              <a:t>            painter = </a:t>
            </a:r>
            <a:r>
              <a:rPr lang="en-US" dirty="0" err="1">
                <a:latin typeface="Times New Roman" panose="02020603050405020304" pitchFamily="18" charset="0"/>
                <a:cs typeface="Times New Roman" panose="02020603050405020304" pitchFamily="18" charset="0"/>
              </a:rPr>
              <a:t>painterResource</a:t>
            </a:r>
            <a:r>
              <a:rPr lang="en-US" dirty="0">
                <a:latin typeface="Times New Roman" panose="02020603050405020304" pitchFamily="18" charset="0"/>
                <a:cs typeface="Times New Roman" panose="02020603050405020304" pitchFamily="18" charset="0"/>
              </a:rPr>
              <a:t>(id = </a:t>
            </a:r>
            <a:r>
              <a:rPr lang="en-US" dirty="0" err="1">
                <a:latin typeface="Times New Roman" panose="02020603050405020304" pitchFamily="18" charset="0"/>
                <a:cs typeface="Times New Roman" panose="02020603050405020304" pitchFamily="18" charset="0"/>
              </a:rPr>
              <a:t>R.drawable.sleep</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contentDescription</a:t>
            </a:r>
            <a:r>
              <a:rPr lang="en-US" dirty="0">
                <a:latin typeface="Times New Roman" panose="02020603050405020304" pitchFamily="18" charset="0"/>
                <a:cs typeface="Times New Roman" panose="02020603050405020304" pitchFamily="18" charset="0"/>
              </a:rPr>
              <a:t> = "",        </a:t>
            </a:r>
          </a:p>
        </p:txBody>
      </p:sp>
    </p:spTree>
    <p:extLst>
      <p:ext uri="{BB962C8B-B14F-4D97-AF65-F5344CB8AC3E}">
        <p14:creationId xmlns:p14="http://schemas.microsoft.com/office/powerpoint/2010/main" val="39027211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F891875-C94F-42BD-AA87-9FDBC58731A2}"/>
              </a:ext>
            </a:extLst>
          </p:cNvPr>
          <p:cNvSpPr txBox="1"/>
          <p:nvPr/>
        </p:nvSpPr>
        <p:spPr>
          <a:xfrm>
            <a:off x="60036" y="224445"/>
            <a:ext cx="9042400" cy="6186309"/>
          </a:xfrm>
          <a:prstGeom prst="rect">
            <a:avLst/>
          </a:prstGeom>
          <a:noFill/>
        </p:spPr>
        <p:txBody>
          <a:bodyPr wrap="square">
            <a:spAutoFit/>
          </a:bodyPr>
          <a:lstStyle/>
          <a:p>
            <a:r>
              <a:rPr lang="en-US" dirty="0"/>
              <a:t> </a:t>
            </a:r>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imageModifier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.width(260.dp)</a:t>
            </a:r>
          </a:p>
          <a:p>
            <a:r>
              <a:rPr lang="en-US" dirty="0">
                <a:latin typeface="Times New Roman" panose="02020603050405020304" pitchFamily="18" charset="0"/>
                <a:cs typeface="Times New Roman" panose="02020603050405020304" pitchFamily="18" charset="0"/>
              </a:rPr>
              <a:t>                .height(200.dp)</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Text(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fontSize</a:t>
            </a:r>
            <a:r>
              <a:rPr lang="en-US" dirty="0">
                <a:latin typeface="Times New Roman" panose="02020603050405020304" pitchFamily="18" charset="0"/>
                <a:cs typeface="Times New Roman" panose="02020603050405020304" pitchFamily="18" charset="0"/>
              </a:rPr>
              <a:t> = 36.sp,</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fontWeight</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FontWeight.ExtraBold</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fontFamily</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FontFamily.Cursive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color = </a:t>
            </a:r>
            <a:r>
              <a:rPr lang="en-US" dirty="0" err="1">
                <a:latin typeface="Times New Roman" panose="02020603050405020304" pitchFamily="18" charset="0"/>
                <a:cs typeface="Times New Roman" panose="02020603050405020304" pitchFamily="18" charset="0"/>
              </a:rPr>
              <a:t>Color.White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text = "Register"</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Spacer(modifier = </a:t>
            </a:r>
            <a:r>
              <a:rPr lang="en-US" dirty="0" err="1">
                <a:latin typeface="Times New Roman" panose="02020603050405020304" pitchFamily="18" charset="0"/>
                <a:cs typeface="Times New Roman" panose="02020603050405020304" pitchFamily="18" charset="0"/>
              </a:rPr>
              <a:t>Modifier.height</a:t>
            </a:r>
            <a:r>
              <a:rPr lang="en-US" dirty="0">
                <a:latin typeface="Times New Roman" panose="02020603050405020304" pitchFamily="18" charset="0"/>
                <a:cs typeface="Times New Roman" panose="02020603050405020304" pitchFamily="18" charset="0"/>
              </a:rPr>
              <a:t>(10.dp))</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TextField</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value = username,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onValueChange</a:t>
            </a:r>
            <a:r>
              <a:rPr lang="en-US" dirty="0">
                <a:latin typeface="Times New Roman" panose="02020603050405020304" pitchFamily="18" charset="0"/>
                <a:cs typeface="Times New Roman" panose="02020603050405020304" pitchFamily="18" charset="0"/>
              </a:rPr>
              <a:t> = { username = it },</a:t>
            </a:r>
          </a:p>
          <a:p>
            <a:r>
              <a:rPr lang="en-US" dirty="0">
                <a:latin typeface="Times New Roman" panose="02020603050405020304" pitchFamily="18" charset="0"/>
                <a:cs typeface="Times New Roman" panose="02020603050405020304" pitchFamily="18" charset="0"/>
              </a:rPr>
              <a:t>            label = { Text("Username") },</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.padding(10.dp)</a:t>
            </a:r>
          </a:p>
          <a:p>
            <a:r>
              <a:rPr lang="en-US" dirty="0">
                <a:latin typeface="Times New Roman" panose="02020603050405020304" pitchFamily="18" charset="0"/>
                <a:cs typeface="Times New Roman" panose="02020603050405020304" pitchFamily="18" charset="0"/>
              </a:rPr>
              <a:t>                .width(280.dp)</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10537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727DDA-C840-4036-BC0C-9F8FE9402979}"/>
              </a:ext>
            </a:extLst>
          </p:cNvPr>
          <p:cNvSpPr>
            <a:spLocks noGrp="1"/>
          </p:cNvSpPr>
          <p:nvPr>
            <p:ph type="title"/>
          </p:nvPr>
        </p:nvSpPr>
        <p:spPr>
          <a:xfrm>
            <a:off x="610832" y="302029"/>
            <a:ext cx="8596668" cy="1320800"/>
          </a:xfrm>
        </p:spPr>
        <p:txBody>
          <a:bodyPr/>
          <a:lstStyle/>
          <a:p>
            <a:pPr algn="ctr"/>
            <a:r>
              <a:rPr lang="en-US" dirty="0">
                <a:latin typeface="Times New Roman" panose="02020603050405020304" pitchFamily="18" charset="0"/>
                <a:cs typeface="Times New Roman" panose="02020603050405020304" pitchFamily="18" charset="0"/>
              </a:rPr>
              <a:t>DESCRIPTION</a:t>
            </a:r>
          </a:p>
        </p:txBody>
      </p:sp>
      <p:sp>
        <p:nvSpPr>
          <p:cNvPr id="3" name="Content Placeholder 2">
            <a:extLst>
              <a:ext uri="{FF2B5EF4-FFF2-40B4-BE49-F238E27FC236}">
                <a16:creationId xmlns:a16="http://schemas.microsoft.com/office/drawing/2014/main" id="{057929BC-B025-4F06-81E7-FD419951C94E}"/>
              </a:ext>
            </a:extLst>
          </p:cNvPr>
          <p:cNvSpPr>
            <a:spLocks noGrp="1"/>
          </p:cNvSpPr>
          <p:nvPr>
            <p:ph idx="1"/>
          </p:nvPr>
        </p:nvSpPr>
        <p:spPr>
          <a:xfrm>
            <a:off x="214745" y="962429"/>
            <a:ext cx="9220200" cy="5334000"/>
          </a:xfrm>
        </p:spPr>
        <p:txBody>
          <a:bodyPr>
            <a:noAutofit/>
          </a:bodyPr>
          <a:lstStyle/>
          <a:p>
            <a:pPr marL="0" indent="0" algn="just">
              <a:buNone/>
            </a:pPr>
            <a:r>
              <a:rPr lang="en-US" sz="1600" dirty="0">
                <a:latin typeface="Times New Roman" panose="02020603050405020304" pitchFamily="18" charset="0"/>
                <a:cs typeface="Times New Roman" panose="02020603050405020304" pitchFamily="18" charset="0"/>
              </a:rPr>
              <a:t>A sleep-tracking app is a tool or system designed to monitor and record sleep patterns, specifically focusing on sleep timings. It serves as a useful resource for individuals looking to improve their sleep quality by providing insights into their sleep duration and consistency.</a:t>
            </a: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Sleep Timer:</a:t>
            </a:r>
            <a:r>
              <a:rPr lang="en-US" sz="1600" dirty="0">
                <a:latin typeface="Times New Roman" panose="02020603050405020304" pitchFamily="18" charset="0"/>
                <a:cs typeface="Times New Roman" panose="02020603050405020304" pitchFamily="18" charset="0"/>
              </a:rPr>
              <a:t> The primary feature of the app, the sleep timer, records the start and end times of each sleep session. Users can manually input these times or start and stop the timer as they fall asleep and wake up.</a:t>
            </a: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Sleep Log: </a:t>
            </a:r>
            <a:r>
              <a:rPr lang="en-US" sz="1600" dirty="0">
                <a:latin typeface="Times New Roman" panose="02020603050405020304" pitchFamily="18" charset="0"/>
                <a:cs typeface="Times New Roman" panose="02020603050405020304" pitchFamily="18" charset="0"/>
              </a:rPr>
              <a:t>This is a digital record where each sleep session is documented, including the exact times users went to bed and woke up. The log provides a clear overview of sleep habits over time, helping users identify trends in their sleep schedule.</a:t>
            </a: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Sleep Analysis: </a:t>
            </a:r>
            <a:r>
              <a:rPr lang="en-US" sz="1600" dirty="0">
                <a:latin typeface="Times New Roman" panose="02020603050405020304" pitchFamily="18" charset="0"/>
                <a:cs typeface="Times New Roman" panose="02020603050405020304" pitchFamily="18" charset="0"/>
              </a:rPr>
              <a:t>The app provides basic analysis of sleep timings, highlighting patterns like average sleep duration and bedtime consistency. This helps users track their progress in maintaining a regular sleep schedule.</a:t>
            </a: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Mobile App: </a:t>
            </a:r>
            <a:r>
              <a:rPr lang="en-US" sz="1600" dirty="0">
                <a:latin typeface="Times New Roman" panose="02020603050405020304" pitchFamily="18" charset="0"/>
                <a:cs typeface="Times New Roman" panose="02020603050405020304" pitchFamily="18" charset="0"/>
              </a:rPr>
              <a:t>Available as a mobile application, the sleep tracker is designed for ease of use. It allows users to check and update their sleep data on the go, making it convenient to keep track of sleep habits daily.</a:t>
            </a: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Reports:</a:t>
            </a:r>
            <a:r>
              <a:rPr lang="en-US" sz="1600" dirty="0">
                <a:latin typeface="Times New Roman" panose="02020603050405020304" pitchFamily="18" charset="0"/>
                <a:cs typeface="Times New Roman" panose="02020603050405020304" pitchFamily="18" charset="0"/>
              </a:rPr>
              <a:t> Users can view simple reports and summaries of their sleep data, which visually display weekly and monthly sleep patterns. This feature assists users in understanding their sleep trends and making adjustments as needed.</a:t>
            </a:r>
          </a:p>
          <a:p>
            <a:pPr algn="just">
              <a:buFont typeface="Wingdings" panose="05000000000000000000" pitchFamily="2" charset="2"/>
              <a:buChar char="Ø"/>
            </a:pPr>
            <a:r>
              <a:rPr lang="en-US" sz="1600" b="1" dirty="0">
                <a:latin typeface="Times New Roman" panose="02020603050405020304" pitchFamily="18" charset="0"/>
                <a:cs typeface="Times New Roman" panose="02020603050405020304" pitchFamily="18" charset="0"/>
              </a:rPr>
              <a:t>Reminders:</a:t>
            </a:r>
            <a:r>
              <a:rPr lang="en-US" sz="1600" dirty="0">
                <a:latin typeface="Times New Roman" panose="02020603050405020304" pitchFamily="18" charset="0"/>
                <a:cs typeface="Times New Roman" panose="02020603050405020304" pitchFamily="18" charset="0"/>
              </a:rPr>
              <a:t> To encourage better sleep routines, the app can send gentle reminders to prompt users to go to bed at a consistent time. This feature supports building a regular sleep schedule, essential for healthy sleep hygiene</a:t>
            </a:r>
            <a:r>
              <a:rPr lang="en-US" sz="1400"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844530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84EB25F-6A60-4B44-AA73-D15C07F3DA5C}"/>
              </a:ext>
            </a:extLst>
          </p:cNvPr>
          <p:cNvSpPr txBox="1"/>
          <p:nvPr/>
        </p:nvSpPr>
        <p:spPr>
          <a:xfrm>
            <a:off x="257695" y="265084"/>
            <a:ext cx="9160625" cy="6740307"/>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TextField</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value = email,</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onValueChange</a:t>
            </a:r>
            <a:r>
              <a:rPr lang="en-US" dirty="0">
                <a:latin typeface="Times New Roman" panose="02020603050405020304" pitchFamily="18" charset="0"/>
                <a:cs typeface="Times New Roman" panose="02020603050405020304" pitchFamily="18" charset="0"/>
              </a:rPr>
              <a:t> = { email = it },</a:t>
            </a:r>
          </a:p>
          <a:p>
            <a:r>
              <a:rPr lang="en-US" dirty="0">
                <a:latin typeface="Times New Roman" panose="02020603050405020304" pitchFamily="18" charset="0"/>
                <a:cs typeface="Times New Roman" panose="02020603050405020304" pitchFamily="18" charset="0"/>
              </a:rPr>
              <a:t>            label = { Text("Email") },</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.padding(10.dp)</a:t>
            </a:r>
          </a:p>
          <a:p>
            <a:r>
              <a:rPr lang="en-US" dirty="0">
                <a:latin typeface="Times New Roman" panose="02020603050405020304" pitchFamily="18" charset="0"/>
                <a:cs typeface="Times New Roman" panose="02020603050405020304" pitchFamily="18" charset="0"/>
              </a:rPr>
              <a:t>                .width(280.dp)</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TextField</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value = password,</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onValueChange</a:t>
            </a:r>
            <a:r>
              <a:rPr lang="en-US" dirty="0">
                <a:latin typeface="Times New Roman" panose="02020603050405020304" pitchFamily="18" charset="0"/>
                <a:cs typeface="Times New Roman" panose="02020603050405020304" pitchFamily="18" charset="0"/>
              </a:rPr>
              <a:t> = { password = it },</a:t>
            </a:r>
          </a:p>
          <a:p>
            <a:r>
              <a:rPr lang="en-US" dirty="0">
                <a:latin typeface="Times New Roman" panose="02020603050405020304" pitchFamily="18" charset="0"/>
                <a:cs typeface="Times New Roman" panose="02020603050405020304" pitchFamily="18" charset="0"/>
              </a:rPr>
              <a:t>            label = { Text("Password") },</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.padding(10.dp)</a:t>
            </a:r>
          </a:p>
          <a:p>
            <a:r>
              <a:rPr lang="en-US" dirty="0">
                <a:latin typeface="Times New Roman" panose="02020603050405020304" pitchFamily="18" charset="0"/>
                <a:cs typeface="Times New Roman" panose="02020603050405020304" pitchFamily="18" charset="0"/>
              </a:rPr>
              <a:t>                .width(280.dp)</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if (</a:t>
            </a:r>
            <a:r>
              <a:rPr lang="en-US" dirty="0" err="1">
                <a:latin typeface="Times New Roman" panose="02020603050405020304" pitchFamily="18" charset="0"/>
                <a:cs typeface="Times New Roman" panose="02020603050405020304" pitchFamily="18" charset="0"/>
              </a:rPr>
              <a:t>error.isNotEmpty</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Text(</a:t>
            </a:r>
          </a:p>
          <a:p>
            <a:r>
              <a:rPr lang="en-US" dirty="0">
                <a:latin typeface="Times New Roman" panose="02020603050405020304" pitchFamily="18" charset="0"/>
                <a:cs typeface="Times New Roman" panose="02020603050405020304" pitchFamily="18" charset="0"/>
              </a:rPr>
              <a:t>                text = error,</a:t>
            </a:r>
          </a:p>
          <a:p>
            <a:r>
              <a:rPr lang="en-US" dirty="0">
                <a:latin typeface="Times New Roman" panose="02020603050405020304" pitchFamily="18" charset="0"/>
                <a:cs typeface="Times New Roman" panose="02020603050405020304" pitchFamily="18" charset="0"/>
              </a:rPr>
              <a:t>                color = </a:t>
            </a:r>
            <a:r>
              <a:rPr lang="en-US" dirty="0" err="1">
                <a:latin typeface="Times New Roman" panose="02020603050405020304" pitchFamily="18" charset="0"/>
                <a:cs typeface="Times New Roman" panose="02020603050405020304" pitchFamily="18" charset="0"/>
              </a:rPr>
              <a:t>MaterialTheme.colors.error</a:t>
            </a:r>
            <a:r>
              <a:rPr lang="en-US"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4328167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3BD983-8823-DB96-F7CF-6B65A0AFDB54}"/>
              </a:ext>
            </a:extLst>
          </p:cNvPr>
          <p:cNvSpPr txBox="1"/>
          <p:nvPr/>
        </p:nvSpPr>
        <p:spPr>
          <a:xfrm>
            <a:off x="83127" y="117693"/>
            <a:ext cx="8952808" cy="6463308"/>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 modifier = </a:t>
            </a:r>
            <a:r>
              <a:rPr lang="en-IN" dirty="0" err="1">
                <a:latin typeface="Times New Roman" panose="02020603050405020304" pitchFamily="18" charset="0"/>
                <a:cs typeface="Times New Roman" panose="02020603050405020304" pitchFamily="18" charset="0"/>
              </a:rPr>
              <a:t>Modifier.padding</a:t>
            </a:r>
            <a:r>
              <a:rPr lang="en-IN" dirty="0">
                <a:latin typeface="Times New Roman" panose="02020603050405020304" pitchFamily="18" charset="0"/>
                <a:cs typeface="Times New Roman" panose="02020603050405020304" pitchFamily="18" charset="0"/>
              </a:rPr>
              <a:t>(vertical = 16.dp)</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Button(</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onClick</a:t>
            </a:r>
            <a:r>
              <a:rPr lang="en-IN" dirty="0">
                <a:latin typeface="Times New Roman" panose="02020603050405020304" pitchFamily="18" charset="0"/>
                <a:cs typeface="Times New Roman" panose="02020603050405020304" pitchFamily="18" charset="0"/>
              </a:rPr>
              <a:t> = {</a:t>
            </a:r>
          </a:p>
          <a:p>
            <a:r>
              <a:rPr lang="en-IN" dirty="0">
                <a:latin typeface="Times New Roman" panose="02020603050405020304" pitchFamily="18" charset="0"/>
                <a:cs typeface="Times New Roman" panose="02020603050405020304" pitchFamily="18" charset="0"/>
              </a:rPr>
              <a:t>                if (</a:t>
            </a:r>
            <a:r>
              <a:rPr lang="en-IN" dirty="0" err="1">
                <a:latin typeface="Times New Roman" panose="02020603050405020304" pitchFamily="18" charset="0"/>
                <a:cs typeface="Times New Roman" panose="02020603050405020304" pitchFamily="18" charset="0"/>
              </a:rPr>
              <a:t>username.isNotEmpty</a:t>
            </a:r>
            <a:r>
              <a:rPr lang="en-IN" dirty="0">
                <a:latin typeface="Times New Roman" panose="02020603050405020304" pitchFamily="18" charset="0"/>
                <a:cs typeface="Times New Roman" panose="02020603050405020304" pitchFamily="18" charset="0"/>
              </a:rPr>
              <a:t>() &amp;&amp; </a:t>
            </a:r>
            <a:r>
              <a:rPr lang="en-IN" dirty="0" err="1">
                <a:latin typeface="Times New Roman" panose="02020603050405020304" pitchFamily="18" charset="0"/>
                <a:cs typeface="Times New Roman" panose="02020603050405020304" pitchFamily="18" charset="0"/>
              </a:rPr>
              <a:t>password.isNotEmpty</a:t>
            </a:r>
            <a:r>
              <a:rPr lang="en-IN" dirty="0">
                <a:latin typeface="Times New Roman" panose="02020603050405020304" pitchFamily="18" charset="0"/>
                <a:cs typeface="Times New Roman" panose="02020603050405020304" pitchFamily="18" charset="0"/>
              </a:rPr>
              <a:t>() &amp;&amp; </a:t>
            </a:r>
            <a:r>
              <a:rPr lang="en-IN" dirty="0" err="1">
                <a:latin typeface="Times New Roman" panose="02020603050405020304" pitchFamily="18" charset="0"/>
                <a:cs typeface="Times New Roman" panose="02020603050405020304" pitchFamily="18" charset="0"/>
              </a:rPr>
              <a:t>email.isNotEmpty</a:t>
            </a:r>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user = User(</a:t>
            </a:r>
          </a:p>
          <a:p>
            <a:r>
              <a:rPr lang="en-IN" dirty="0">
                <a:latin typeface="Times New Roman" panose="02020603050405020304" pitchFamily="18" charset="0"/>
                <a:cs typeface="Times New Roman" panose="02020603050405020304" pitchFamily="18" charset="0"/>
              </a:rPr>
              <a:t>                        id = null,</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firstName</a:t>
            </a:r>
            <a:r>
              <a:rPr lang="en-IN" dirty="0">
                <a:latin typeface="Times New Roman" panose="02020603050405020304" pitchFamily="18" charset="0"/>
                <a:cs typeface="Times New Roman" panose="02020603050405020304" pitchFamily="18" charset="0"/>
              </a:rPr>
              <a:t> = username,</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lastName</a:t>
            </a:r>
            <a:r>
              <a:rPr lang="en-IN" dirty="0">
                <a:latin typeface="Times New Roman" panose="02020603050405020304" pitchFamily="18" charset="0"/>
                <a:cs typeface="Times New Roman" panose="02020603050405020304" pitchFamily="18" charset="0"/>
              </a:rPr>
              <a:t> = null,</a:t>
            </a:r>
          </a:p>
          <a:p>
            <a:r>
              <a:rPr lang="en-IN" dirty="0">
                <a:latin typeface="Times New Roman" panose="02020603050405020304" pitchFamily="18" charset="0"/>
                <a:cs typeface="Times New Roman" panose="02020603050405020304" pitchFamily="18" charset="0"/>
              </a:rPr>
              <a:t>                        email = email,</a:t>
            </a:r>
          </a:p>
          <a:p>
            <a:r>
              <a:rPr lang="en-IN" dirty="0">
                <a:latin typeface="Times New Roman" panose="02020603050405020304" pitchFamily="18" charset="0"/>
                <a:cs typeface="Times New Roman" panose="02020603050405020304" pitchFamily="18" charset="0"/>
              </a:rPr>
              <a:t>                        password = password</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databaseHelper.insertUser</a:t>
            </a:r>
            <a:r>
              <a:rPr lang="en-IN" dirty="0">
                <a:latin typeface="Times New Roman" panose="02020603050405020304" pitchFamily="18" charset="0"/>
                <a:cs typeface="Times New Roman" panose="02020603050405020304" pitchFamily="18" charset="0"/>
              </a:rPr>
              <a:t>(user)</a:t>
            </a:r>
          </a:p>
          <a:p>
            <a:r>
              <a:rPr lang="en-IN" dirty="0">
                <a:latin typeface="Times New Roman" panose="02020603050405020304" pitchFamily="18" charset="0"/>
                <a:cs typeface="Times New Roman" panose="02020603050405020304" pitchFamily="18" charset="0"/>
              </a:rPr>
              <a:t>                    error = "User registered successfully"</a:t>
            </a:r>
          </a:p>
          <a:p>
            <a:r>
              <a:rPr lang="en-IN" dirty="0">
                <a:latin typeface="Times New Roman" panose="02020603050405020304" pitchFamily="18" charset="0"/>
                <a:cs typeface="Times New Roman" panose="02020603050405020304" pitchFamily="18" charset="0"/>
              </a:rPr>
              <a:t>                    // Start </a:t>
            </a:r>
            <a:r>
              <a:rPr lang="en-IN" dirty="0" err="1">
                <a:latin typeface="Times New Roman" panose="02020603050405020304" pitchFamily="18" charset="0"/>
                <a:cs typeface="Times New Roman" panose="02020603050405020304" pitchFamily="18" charset="0"/>
              </a:rPr>
              <a:t>LoginActivity</a:t>
            </a:r>
            <a:r>
              <a:rPr lang="en-IN" dirty="0">
                <a:latin typeface="Times New Roman" panose="02020603050405020304" pitchFamily="18" charset="0"/>
                <a:cs typeface="Times New Roman" panose="02020603050405020304" pitchFamily="18" charset="0"/>
              </a:rPr>
              <a:t> using the current context</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context.startActivity</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                        Intent(</a:t>
            </a:r>
          </a:p>
          <a:p>
            <a:r>
              <a:rPr lang="en-IN" dirty="0">
                <a:latin typeface="Times New Roman" panose="02020603050405020304" pitchFamily="18" charset="0"/>
                <a:cs typeface="Times New Roman" panose="02020603050405020304" pitchFamily="18" charset="0"/>
              </a:rPr>
              <a:t>                            context,</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LoginActivity</a:t>
            </a:r>
            <a:r>
              <a:rPr lang="en-IN" dirty="0">
                <a:latin typeface="Times New Roman" panose="02020603050405020304" pitchFamily="18" charset="0"/>
                <a:cs typeface="Times New Roman" panose="02020603050405020304" pitchFamily="18" charset="0"/>
              </a:rPr>
              <a:t>::class.java</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5003311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217418-F39A-8E9E-B772-64DD83C80AC3}"/>
              </a:ext>
            </a:extLst>
          </p:cNvPr>
          <p:cNvSpPr txBox="1"/>
          <p:nvPr/>
        </p:nvSpPr>
        <p:spPr>
          <a:xfrm>
            <a:off x="216132" y="249383"/>
            <a:ext cx="8936182" cy="6740307"/>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 } else {</a:t>
            </a:r>
          </a:p>
          <a:p>
            <a:r>
              <a:rPr lang="en-IN" dirty="0">
                <a:latin typeface="Times New Roman" panose="02020603050405020304" pitchFamily="18" charset="0"/>
                <a:cs typeface="Times New Roman" panose="02020603050405020304" pitchFamily="18" charset="0"/>
              </a:rPr>
              <a:t>                    error = "Please fill all fields"</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modifier = </a:t>
            </a:r>
            <a:r>
              <a:rPr lang="en-IN" dirty="0" err="1">
                <a:latin typeface="Times New Roman" panose="02020603050405020304" pitchFamily="18" charset="0"/>
                <a:cs typeface="Times New Roman" panose="02020603050405020304" pitchFamily="18" charset="0"/>
              </a:rPr>
              <a:t>Modifier.padding</a:t>
            </a:r>
            <a:r>
              <a:rPr lang="en-IN" dirty="0">
                <a:latin typeface="Times New Roman" panose="02020603050405020304" pitchFamily="18" charset="0"/>
                <a:cs typeface="Times New Roman" panose="02020603050405020304" pitchFamily="18" charset="0"/>
              </a:rPr>
              <a:t>(top = 16.dp)</a:t>
            </a:r>
          </a:p>
          <a:p>
            <a:r>
              <a:rPr lang="en-IN" dirty="0">
                <a:latin typeface="Times New Roman" panose="02020603050405020304" pitchFamily="18" charset="0"/>
                <a:cs typeface="Times New Roman" panose="02020603050405020304" pitchFamily="18" charset="0"/>
              </a:rPr>
              <a:t>        ) {</a:t>
            </a:r>
          </a:p>
          <a:p>
            <a:r>
              <a:rPr lang="en-IN" dirty="0">
                <a:latin typeface="Times New Roman" panose="02020603050405020304" pitchFamily="18" charset="0"/>
                <a:cs typeface="Times New Roman" panose="02020603050405020304" pitchFamily="18" charset="0"/>
              </a:rPr>
              <a:t>            Text(text = "Register")</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Spacer(modifier = </a:t>
            </a:r>
            <a:r>
              <a:rPr lang="en-IN" dirty="0" err="1">
                <a:latin typeface="Times New Roman" panose="02020603050405020304" pitchFamily="18" charset="0"/>
                <a:cs typeface="Times New Roman" panose="02020603050405020304" pitchFamily="18" charset="0"/>
              </a:rPr>
              <a:t>Modifier.width</a:t>
            </a:r>
            <a:r>
              <a:rPr lang="en-IN" dirty="0">
                <a:latin typeface="Times New Roman" panose="02020603050405020304" pitchFamily="18" charset="0"/>
                <a:cs typeface="Times New Roman" panose="02020603050405020304" pitchFamily="18" charset="0"/>
              </a:rPr>
              <a:t>(10.dp))</a:t>
            </a:r>
          </a:p>
          <a:p>
            <a:r>
              <a:rPr lang="en-IN" dirty="0">
                <a:latin typeface="Times New Roman" panose="02020603050405020304" pitchFamily="18" charset="0"/>
                <a:cs typeface="Times New Roman" panose="02020603050405020304" pitchFamily="18" charset="0"/>
              </a:rPr>
              <a:t>        Spacer(modifier = </a:t>
            </a:r>
            <a:r>
              <a:rPr lang="en-IN" dirty="0" err="1">
                <a:latin typeface="Times New Roman" panose="02020603050405020304" pitchFamily="18" charset="0"/>
                <a:cs typeface="Times New Roman" panose="02020603050405020304" pitchFamily="18" charset="0"/>
              </a:rPr>
              <a:t>Modifier.height</a:t>
            </a:r>
            <a:r>
              <a:rPr lang="en-IN" dirty="0">
                <a:latin typeface="Times New Roman" panose="02020603050405020304" pitchFamily="18" charset="0"/>
                <a:cs typeface="Times New Roman" panose="02020603050405020304" pitchFamily="18" charset="0"/>
              </a:rPr>
              <a:t>(10.dp))</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Row() {</a:t>
            </a:r>
          </a:p>
          <a:p>
            <a:r>
              <a:rPr lang="en-IN" dirty="0">
                <a:latin typeface="Times New Roman" panose="02020603050405020304" pitchFamily="18" charset="0"/>
                <a:cs typeface="Times New Roman" panose="02020603050405020304" pitchFamily="18" charset="0"/>
              </a:rPr>
              <a:t>            Text(</a:t>
            </a:r>
          </a:p>
          <a:p>
            <a:r>
              <a:rPr lang="en-IN" dirty="0">
                <a:latin typeface="Times New Roman" panose="02020603050405020304" pitchFamily="18" charset="0"/>
                <a:cs typeface="Times New Roman" panose="02020603050405020304" pitchFamily="18" charset="0"/>
              </a:rPr>
              <a:t>                modifier = </a:t>
            </a:r>
            <a:r>
              <a:rPr lang="en-IN" dirty="0" err="1">
                <a:latin typeface="Times New Roman" panose="02020603050405020304" pitchFamily="18" charset="0"/>
                <a:cs typeface="Times New Roman" panose="02020603050405020304" pitchFamily="18" charset="0"/>
              </a:rPr>
              <a:t>Modifier.padding</a:t>
            </a:r>
            <a:r>
              <a:rPr lang="en-IN" dirty="0">
                <a:latin typeface="Times New Roman" panose="02020603050405020304" pitchFamily="18" charset="0"/>
                <a:cs typeface="Times New Roman" panose="02020603050405020304" pitchFamily="18" charset="0"/>
              </a:rPr>
              <a:t>(top = 14.dp), text = "Have an account?"</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TextButton</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onClick</a:t>
            </a:r>
            <a:r>
              <a:rPr lang="en-IN" dirty="0">
                <a:latin typeface="Times New Roman" panose="02020603050405020304" pitchFamily="18" charset="0"/>
                <a:cs typeface="Times New Roman" panose="02020603050405020304" pitchFamily="18" charset="0"/>
              </a:rPr>
              <a:t> =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Spacer(modifier = </a:t>
            </a:r>
            <a:r>
              <a:rPr lang="en-US" dirty="0" err="1">
                <a:latin typeface="Times New Roman" panose="02020603050405020304" pitchFamily="18" charset="0"/>
                <a:cs typeface="Times New Roman" panose="02020603050405020304" pitchFamily="18" charset="0"/>
              </a:rPr>
              <a:t>Modifier.width</a:t>
            </a:r>
            <a:r>
              <a:rPr lang="en-US" dirty="0">
                <a:latin typeface="Times New Roman" panose="02020603050405020304" pitchFamily="18" charset="0"/>
                <a:cs typeface="Times New Roman" panose="02020603050405020304" pitchFamily="18" charset="0"/>
              </a:rPr>
              <a:t>(10.dp))</a:t>
            </a:r>
          </a:p>
          <a:p>
            <a:r>
              <a:rPr lang="en-US" dirty="0">
                <a:latin typeface="Times New Roman" panose="02020603050405020304" pitchFamily="18" charset="0"/>
                <a:cs typeface="Times New Roman" panose="02020603050405020304" pitchFamily="18" charset="0"/>
              </a:rPr>
              <a:t>                Text(text = "Log in")</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277201443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07ECC84-0A32-C963-0864-21E331429144}"/>
              </a:ext>
            </a:extLst>
          </p:cNvPr>
          <p:cNvSpPr txBox="1"/>
          <p:nvPr/>
        </p:nvSpPr>
        <p:spPr>
          <a:xfrm>
            <a:off x="224444" y="249382"/>
            <a:ext cx="8927869" cy="1200329"/>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private fun </a:t>
            </a:r>
            <a:r>
              <a:rPr lang="en-IN" dirty="0" err="1">
                <a:latin typeface="Times New Roman" panose="02020603050405020304" pitchFamily="18" charset="0"/>
                <a:cs typeface="Times New Roman" panose="02020603050405020304" pitchFamily="18" charset="0"/>
              </a:rPr>
              <a:t>startLoginActivity</a:t>
            </a:r>
            <a:r>
              <a:rPr lang="en-IN" dirty="0">
                <a:latin typeface="Times New Roman" panose="02020603050405020304" pitchFamily="18" charset="0"/>
                <a:cs typeface="Times New Roman" panose="02020603050405020304" pitchFamily="18" charset="0"/>
              </a:rPr>
              <a:t>(context: Context)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val</a:t>
            </a:r>
            <a:r>
              <a:rPr lang="en-IN" dirty="0">
                <a:latin typeface="Times New Roman" panose="02020603050405020304" pitchFamily="18" charset="0"/>
                <a:cs typeface="Times New Roman" panose="02020603050405020304" pitchFamily="18" charset="0"/>
              </a:rPr>
              <a:t> intent = Intent(context, </a:t>
            </a:r>
            <a:r>
              <a:rPr lang="en-IN" dirty="0" err="1">
                <a:latin typeface="Times New Roman" panose="02020603050405020304" pitchFamily="18" charset="0"/>
                <a:cs typeface="Times New Roman" panose="02020603050405020304" pitchFamily="18" charset="0"/>
              </a:rPr>
              <a:t>LoginActivity</a:t>
            </a:r>
            <a:r>
              <a:rPr lang="en-IN" dirty="0">
                <a:latin typeface="Times New Roman" panose="02020603050405020304" pitchFamily="18" charset="0"/>
                <a:cs typeface="Times New Roman" panose="02020603050405020304" pitchFamily="18" charset="0"/>
              </a:rPr>
              <a:t>::class.java)</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ContextCompat.startActivity</a:t>
            </a:r>
            <a:r>
              <a:rPr lang="en-IN" dirty="0">
                <a:latin typeface="Times New Roman" panose="02020603050405020304" pitchFamily="18" charset="0"/>
                <a:cs typeface="Times New Roman" panose="02020603050405020304" pitchFamily="18" charset="0"/>
              </a:rPr>
              <a:t>(context, intent, null)</a:t>
            </a:r>
          </a:p>
          <a:p>
            <a:r>
              <a:rPr lang="en-IN" dirty="0">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21027726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A5F5C03-03E1-3D39-EDA1-9E0819A21123}"/>
              </a:ext>
            </a:extLst>
          </p:cNvPr>
          <p:cNvPicPr>
            <a:picLocks noChangeAspect="1"/>
          </p:cNvPicPr>
          <p:nvPr/>
        </p:nvPicPr>
        <p:blipFill>
          <a:blip r:embed="rId2">
            <a:extLst>
              <a:ext uri="{28A0092B-C50C-407E-A947-70E740481C1C}">
                <a14:useLocalDpi xmlns:a14="http://schemas.microsoft.com/office/drawing/2010/main" val="0"/>
              </a:ext>
            </a:extLst>
          </a:blip>
          <a:srcRect l="37991" t="9417" r="38307"/>
          <a:stretch/>
        </p:blipFill>
        <p:spPr>
          <a:xfrm>
            <a:off x="822959" y="1387880"/>
            <a:ext cx="2420781" cy="4398125"/>
          </a:xfrm>
          <a:prstGeom prst="rect">
            <a:avLst/>
          </a:prstGeom>
        </p:spPr>
      </p:pic>
      <p:pic>
        <p:nvPicPr>
          <p:cNvPr id="5" name="Picture 4">
            <a:extLst>
              <a:ext uri="{FF2B5EF4-FFF2-40B4-BE49-F238E27FC236}">
                <a16:creationId xmlns:a16="http://schemas.microsoft.com/office/drawing/2014/main" id="{0C4223E8-4B88-CA90-A0CB-E138B9C07DAA}"/>
              </a:ext>
            </a:extLst>
          </p:cNvPr>
          <p:cNvPicPr>
            <a:picLocks noChangeAspect="1"/>
          </p:cNvPicPr>
          <p:nvPr/>
        </p:nvPicPr>
        <p:blipFill>
          <a:blip r:embed="rId3">
            <a:extLst>
              <a:ext uri="{28A0092B-C50C-407E-A947-70E740481C1C}">
                <a14:useLocalDpi xmlns:a14="http://schemas.microsoft.com/office/drawing/2010/main" val="0"/>
              </a:ext>
            </a:extLst>
          </a:blip>
          <a:srcRect l="38113" t="9122" r="38363"/>
          <a:stretch/>
        </p:blipFill>
        <p:spPr>
          <a:xfrm>
            <a:off x="4081550" y="1387880"/>
            <a:ext cx="2420782" cy="4398126"/>
          </a:xfrm>
          <a:prstGeom prst="rect">
            <a:avLst/>
          </a:prstGeom>
        </p:spPr>
      </p:pic>
      <p:pic>
        <p:nvPicPr>
          <p:cNvPr id="7" name="Picture 6">
            <a:extLst>
              <a:ext uri="{FF2B5EF4-FFF2-40B4-BE49-F238E27FC236}">
                <a16:creationId xmlns:a16="http://schemas.microsoft.com/office/drawing/2014/main" id="{0FFD7447-F27F-967E-020F-FB7AF417A9A6}"/>
              </a:ext>
            </a:extLst>
          </p:cNvPr>
          <p:cNvPicPr>
            <a:picLocks noChangeAspect="1"/>
          </p:cNvPicPr>
          <p:nvPr/>
        </p:nvPicPr>
        <p:blipFill>
          <a:blip r:embed="rId4">
            <a:extLst>
              <a:ext uri="{28A0092B-C50C-407E-A947-70E740481C1C}">
                <a14:useLocalDpi xmlns:a14="http://schemas.microsoft.com/office/drawing/2010/main" val="0"/>
              </a:ext>
            </a:extLst>
          </a:blip>
          <a:srcRect l="38113" t="8866" r="38228"/>
          <a:stretch/>
        </p:blipFill>
        <p:spPr>
          <a:xfrm>
            <a:off x="7340142" y="1387880"/>
            <a:ext cx="2420783" cy="4385126"/>
          </a:xfrm>
          <a:prstGeom prst="rect">
            <a:avLst/>
          </a:prstGeom>
        </p:spPr>
      </p:pic>
      <p:sp>
        <p:nvSpPr>
          <p:cNvPr id="10" name="TextBox 9">
            <a:extLst>
              <a:ext uri="{FF2B5EF4-FFF2-40B4-BE49-F238E27FC236}">
                <a16:creationId xmlns:a16="http://schemas.microsoft.com/office/drawing/2014/main" id="{5474CB02-AE97-5830-9BC2-BD26F892887C}"/>
              </a:ext>
            </a:extLst>
          </p:cNvPr>
          <p:cNvSpPr txBox="1"/>
          <p:nvPr/>
        </p:nvSpPr>
        <p:spPr>
          <a:xfrm>
            <a:off x="307571" y="388912"/>
            <a:ext cx="6101542" cy="461665"/>
          </a:xfrm>
          <a:prstGeom prst="rect">
            <a:avLst/>
          </a:prstGeom>
          <a:noFill/>
        </p:spPr>
        <p:txBody>
          <a:bodyPr wrap="square">
            <a:spAutoFit/>
          </a:bodyPr>
          <a:lstStyle/>
          <a:p>
            <a:r>
              <a:rPr lang="en-IN" sz="2400" b="1" dirty="0">
                <a:latin typeface="Times New Roman" panose="02020603050405020304" pitchFamily="18" charset="0"/>
                <a:cs typeface="Times New Roman" panose="02020603050405020304" pitchFamily="18" charset="0"/>
              </a:rPr>
              <a:t>OUTPUT :</a:t>
            </a:r>
          </a:p>
        </p:txBody>
      </p:sp>
    </p:spTree>
    <p:extLst>
      <p:ext uri="{BB962C8B-B14F-4D97-AF65-F5344CB8AC3E}">
        <p14:creationId xmlns:p14="http://schemas.microsoft.com/office/powerpoint/2010/main" val="3667241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38C4C81-6D3F-F4DA-3137-616A83500333}"/>
              </a:ext>
            </a:extLst>
          </p:cNvPr>
          <p:cNvPicPr>
            <a:picLocks noChangeAspect="1"/>
          </p:cNvPicPr>
          <p:nvPr/>
        </p:nvPicPr>
        <p:blipFill>
          <a:blip r:embed="rId2">
            <a:extLst>
              <a:ext uri="{28A0092B-C50C-407E-A947-70E740481C1C}">
                <a14:useLocalDpi xmlns:a14="http://schemas.microsoft.com/office/drawing/2010/main" val="0"/>
              </a:ext>
            </a:extLst>
          </a:blip>
          <a:srcRect l="38045" t="8738" r="38295"/>
          <a:stretch/>
        </p:blipFill>
        <p:spPr>
          <a:xfrm>
            <a:off x="749921" y="1529196"/>
            <a:ext cx="2420781" cy="4398125"/>
          </a:xfrm>
          <a:prstGeom prst="rect">
            <a:avLst/>
          </a:prstGeom>
        </p:spPr>
      </p:pic>
      <p:pic>
        <p:nvPicPr>
          <p:cNvPr id="6" name="Picture 5">
            <a:extLst>
              <a:ext uri="{FF2B5EF4-FFF2-40B4-BE49-F238E27FC236}">
                <a16:creationId xmlns:a16="http://schemas.microsoft.com/office/drawing/2014/main" id="{DDE3F5B3-8A58-00B5-076E-B634FC720902}"/>
              </a:ext>
            </a:extLst>
          </p:cNvPr>
          <p:cNvPicPr>
            <a:picLocks noChangeAspect="1"/>
          </p:cNvPicPr>
          <p:nvPr/>
        </p:nvPicPr>
        <p:blipFill>
          <a:blip r:embed="rId3">
            <a:extLst>
              <a:ext uri="{28A0092B-C50C-407E-A947-70E740481C1C}">
                <a14:useLocalDpi xmlns:a14="http://schemas.microsoft.com/office/drawing/2010/main" val="0"/>
              </a:ext>
            </a:extLst>
          </a:blip>
          <a:srcRect l="38112" t="9380" r="38365"/>
          <a:stretch/>
        </p:blipFill>
        <p:spPr>
          <a:xfrm>
            <a:off x="3796146" y="1527002"/>
            <a:ext cx="2493819" cy="4400319"/>
          </a:xfrm>
          <a:prstGeom prst="rect">
            <a:avLst/>
          </a:prstGeom>
        </p:spPr>
      </p:pic>
      <p:pic>
        <p:nvPicPr>
          <p:cNvPr id="8" name="Picture 7">
            <a:extLst>
              <a:ext uri="{FF2B5EF4-FFF2-40B4-BE49-F238E27FC236}">
                <a16:creationId xmlns:a16="http://schemas.microsoft.com/office/drawing/2014/main" id="{426A5655-D04B-BA1A-CB22-0B526C672128}"/>
              </a:ext>
            </a:extLst>
          </p:cNvPr>
          <p:cNvPicPr>
            <a:picLocks noChangeAspect="1"/>
          </p:cNvPicPr>
          <p:nvPr/>
        </p:nvPicPr>
        <p:blipFill>
          <a:blip r:embed="rId4">
            <a:extLst>
              <a:ext uri="{28A0092B-C50C-407E-A947-70E740481C1C}">
                <a14:useLocalDpi xmlns:a14="http://schemas.microsoft.com/office/drawing/2010/main" val="0"/>
              </a:ext>
            </a:extLst>
          </a:blip>
          <a:srcRect l="38045" t="8485" r="37955" b="4970"/>
          <a:stretch/>
        </p:blipFill>
        <p:spPr>
          <a:xfrm>
            <a:off x="6974378" y="1527001"/>
            <a:ext cx="2641667" cy="4400320"/>
          </a:xfrm>
          <a:prstGeom prst="rect">
            <a:avLst/>
          </a:prstGeom>
        </p:spPr>
      </p:pic>
    </p:spTree>
    <p:extLst>
      <p:ext uri="{BB962C8B-B14F-4D97-AF65-F5344CB8AC3E}">
        <p14:creationId xmlns:p14="http://schemas.microsoft.com/office/powerpoint/2010/main" val="15547970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hatsApp Video 2024-11-15 at 17.39.10_9ad0c715">
            <a:hlinkClick r:id="" action="ppaction://media"/>
            <a:extLst>
              <a:ext uri="{FF2B5EF4-FFF2-40B4-BE49-F238E27FC236}">
                <a16:creationId xmlns:a16="http://schemas.microsoft.com/office/drawing/2014/main" id="{6AA0BDFD-9F90-BC1C-6488-DC966EE2FF3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19599" y="1049023"/>
            <a:ext cx="2592573" cy="5409953"/>
          </a:xfrm>
          <a:prstGeom prst="rect">
            <a:avLst/>
          </a:prstGeom>
        </p:spPr>
      </p:pic>
      <p:sp>
        <p:nvSpPr>
          <p:cNvPr id="5" name="TextBox 4">
            <a:extLst>
              <a:ext uri="{FF2B5EF4-FFF2-40B4-BE49-F238E27FC236}">
                <a16:creationId xmlns:a16="http://schemas.microsoft.com/office/drawing/2014/main" id="{38B3C40B-C3FD-6EA4-893D-0598136C0025}"/>
              </a:ext>
            </a:extLst>
          </p:cNvPr>
          <p:cNvSpPr txBox="1"/>
          <p:nvPr/>
        </p:nvSpPr>
        <p:spPr>
          <a:xfrm>
            <a:off x="387723" y="403506"/>
            <a:ext cx="6100482" cy="369332"/>
          </a:xfrm>
          <a:prstGeom prst="rect">
            <a:avLst/>
          </a:prstGeom>
          <a:noFill/>
        </p:spPr>
        <p:txBody>
          <a:bodyPr wrap="square">
            <a:spAutoFit/>
          </a:bodyPr>
          <a:lstStyle/>
          <a:p>
            <a:r>
              <a:rPr lang="en-IN" b="1" dirty="0">
                <a:latin typeface="Times New Roman" panose="02020603050405020304" pitchFamily="18" charset="0"/>
                <a:cs typeface="Times New Roman" panose="02020603050405020304" pitchFamily="18" charset="0"/>
              </a:rPr>
              <a:t>DEMO OF THE PROJECT :</a:t>
            </a:r>
            <a:endParaRPr lang="en-IN" dirty="0"/>
          </a:p>
        </p:txBody>
      </p:sp>
    </p:spTree>
    <p:extLst>
      <p:ext uri="{BB962C8B-B14F-4D97-AF65-F5344CB8AC3E}">
        <p14:creationId xmlns:p14="http://schemas.microsoft.com/office/powerpoint/2010/main" val="3620925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592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D55DF6-8905-469F-B97C-AE9C756778A5}"/>
              </a:ext>
            </a:extLst>
          </p:cNvPr>
          <p:cNvSpPr txBox="1"/>
          <p:nvPr/>
        </p:nvSpPr>
        <p:spPr>
          <a:xfrm>
            <a:off x="177800" y="139700"/>
            <a:ext cx="2976817"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Main </a:t>
            </a:r>
            <a:r>
              <a:rPr lang="en-US" sz="2400" b="1" dirty="0" err="1">
                <a:latin typeface="Times New Roman" panose="02020603050405020304" pitchFamily="18" charset="0"/>
                <a:cs typeface="Times New Roman" panose="02020603050405020304" pitchFamily="18" charset="0"/>
              </a:rPr>
              <a:t>Activity.kt</a:t>
            </a:r>
            <a:r>
              <a:rPr lang="en-US" sz="2400" b="1" dirty="0">
                <a:latin typeface="Times New Roman" panose="02020603050405020304" pitchFamily="18" charset="0"/>
                <a:cs typeface="Times New Roman" panose="02020603050405020304" pitchFamily="18" charset="0"/>
              </a:rPr>
              <a:t>:</a:t>
            </a:r>
          </a:p>
        </p:txBody>
      </p:sp>
      <p:sp>
        <p:nvSpPr>
          <p:cNvPr id="4" name="TextBox 3">
            <a:extLst>
              <a:ext uri="{FF2B5EF4-FFF2-40B4-BE49-F238E27FC236}">
                <a16:creationId xmlns:a16="http://schemas.microsoft.com/office/drawing/2014/main" id="{0D7AFF03-6A38-4BBD-89E4-2096120AB820}"/>
              </a:ext>
            </a:extLst>
          </p:cNvPr>
          <p:cNvSpPr txBox="1"/>
          <p:nvPr/>
        </p:nvSpPr>
        <p:spPr>
          <a:xfrm>
            <a:off x="177800" y="601365"/>
            <a:ext cx="8966200" cy="6186309"/>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package </a:t>
            </a:r>
            <a:r>
              <a:rPr lang="en-US" dirty="0" err="1">
                <a:latin typeface="Times New Roman" panose="02020603050405020304" pitchFamily="18" charset="0"/>
                <a:cs typeface="Times New Roman" panose="02020603050405020304" pitchFamily="18" charset="0"/>
              </a:rPr>
              <a:t>com.example.projectone</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android.content.Context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android.content.Intent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android.icu.text.SimpleDateFormat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android.os.Bundle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androidx.activity.ComponentActivity</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androidx.activity.compose.setContent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androidx.compose.foundation.Image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androidx.compose.foundation.layout.*</a:t>
            </a: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androidx.compose.foundation.shape.RoundedCornerShape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androidx.compose.material.Button</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androidx.compose.material.MaterialTheme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androidx.compose.material.Surface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androidx.compose.material.Text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androidx.compose.runtime.*</a:t>
            </a: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androidx.compose.ui.Alignment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androidx.compose.ui.Modifier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androidx.compose.ui.draw.alpha</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androidx.compose.ui.graphics.Color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androidx.compose.ui.layout.ContentScale</a:t>
            </a:r>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28137697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19CFC3-497C-4E5F-9E30-95F69F18FF1D}"/>
              </a:ext>
            </a:extLst>
          </p:cNvPr>
          <p:cNvSpPr txBox="1"/>
          <p:nvPr/>
        </p:nvSpPr>
        <p:spPr>
          <a:xfrm>
            <a:off x="139700" y="1"/>
            <a:ext cx="9004300" cy="7017306"/>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androidx.compose.ui.res.painterResource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androidx.compose.ui.unit.dp</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androidx.compose.ui.unit.sp</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androidx.core.content.ContextCompat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com.example.projectone.ui.theme.ProjectOneTheme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java.util.*</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class </a:t>
            </a:r>
            <a:r>
              <a:rPr lang="en-US" dirty="0" err="1">
                <a:latin typeface="Times New Roman" panose="02020603050405020304" pitchFamily="18" charset="0"/>
                <a:cs typeface="Times New Roman" panose="02020603050405020304" pitchFamily="18" charset="0"/>
              </a:rPr>
              <a:t>MainActivity</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ComponentActivity</a:t>
            </a:r>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private </a:t>
            </a:r>
            <a:r>
              <a:rPr lang="en-US" dirty="0" err="1">
                <a:latin typeface="Times New Roman" panose="02020603050405020304" pitchFamily="18" charset="0"/>
                <a:cs typeface="Times New Roman" panose="02020603050405020304" pitchFamily="18" charset="0"/>
              </a:rPr>
              <a:t>lateinit</a:t>
            </a:r>
            <a:r>
              <a:rPr lang="en-US" dirty="0">
                <a:latin typeface="Times New Roman" panose="02020603050405020304" pitchFamily="18" charset="0"/>
                <a:cs typeface="Times New Roman" panose="02020603050405020304" pitchFamily="18" charset="0"/>
              </a:rPr>
              <a:t> var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TimeLogDatabaseHelper</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override fun </a:t>
            </a:r>
            <a:r>
              <a:rPr lang="en-US" dirty="0" err="1">
                <a:latin typeface="Times New Roman" panose="02020603050405020304" pitchFamily="18" charset="0"/>
                <a:cs typeface="Times New Roman" panose="02020603050405020304" pitchFamily="18" charset="0"/>
              </a:rPr>
              <a:t>onCreate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savedInstanceState</a:t>
            </a:r>
            <a:r>
              <a:rPr lang="en-US" dirty="0">
                <a:latin typeface="Times New Roman" panose="02020603050405020304" pitchFamily="18" charset="0"/>
                <a:cs typeface="Times New Roman" panose="02020603050405020304" pitchFamily="18" charset="0"/>
              </a:rPr>
              <a:t>: Bundle?)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super.onCreate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savedInstanceState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TimeLogDatabaseHelper</a:t>
            </a:r>
            <a:r>
              <a:rPr lang="en-US" dirty="0">
                <a:latin typeface="Times New Roman" panose="02020603050405020304" pitchFamily="18" charset="0"/>
                <a:cs typeface="Times New Roman" panose="02020603050405020304" pitchFamily="18" charset="0"/>
              </a:rPr>
              <a:t>(this)</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databaseHelper.deleteAllData</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setContent</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ProjectOneTheme</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Surface(</a:t>
            </a:r>
          </a:p>
          <a:p>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Modifier.fillMaxSize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color = </a:t>
            </a:r>
            <a:r>
              <a:rPr lang="en-US" dirty="0" err="1">
                <a:latin typeface="Times New Roman" panose="02020603050405020304" pitchFamily="18" charset="0"/>
                <a:cs typeface="Times New Roman" panose="02020603050405020304" pitchFamily="18" charset="0"/>
              </a:rPr>
              <a:t>MaterialTheme.colors.background</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MyScreen</a:t>
            </a:r>
            <a:r>
              <a:rPr lang="en-US" dirty="0">
                <a:latin typeface="Times New Roman" panose="02020603050405020304" pitchFamily="18" charset="0"/>
                <a:cs typeface="Times New Roman" panose="02020603050405020304" pitchFamily="18" charset="0"/>
              </a:rPr>
              <a:t>(this,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endParaRPr lang="en-US" dirty="0"/>
          </a:p>
        </p:txBody>
      </p:sp>
    </p:spTree>
    <p:extLst>
      <p:ext uri="{BB962C8B-B14F-4D97-AF65-F5344CB8AC3E}">
        <p14:creationId xmlns:p14="http://schemas.microsoft.com/office/powerpoint/2010/main" val="21434485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CE4C01-3211-4A73-A3BA-D63EAFA7A91B}"/>
              </a:ext>
            </a:extLst>
          </p:cNvPr>
          <p:cNvSpPr txBox="1"/>
          <p:nvPr/>
        </p:nvSpPr>
        <p:spPr>
          <a:xfrm>
            <a:off x="127000" y="152400"/>
            <a:ext cx="9017000" cy="6740307"/>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@Composable</a:t>
            </a:r>
          </a:p>
          <a:p>
            <a:r>
              <a:rPr lang="en-US" dirty="0">
                <a:latin typeface="Times New Roman" panose="02020603050405020304" pitchFamily="18" charset="0"/>
                <a:cs typeface="Times New Roman" panose="02020603050405020304" pitchFamily="18" charset="0"/>
              </a:rPr>
              <a:t>fun </a:t>
            </a:r>
            <a:r>
              <a:rPr lang="en-US" dirty="0" err="1">
                <a:latin typeface="Times New Roman" panose="02020603050405020304" pitchFamily="18" charset="0"/>
                <a:cs typeface="Times New Roman" panose="02020603050405020304" pitchFamily="18" charset="0"/>
              </a:rPr>
              <a:t>MyScreen</a:t>
            </a:r>
            <a:r>
              <a:rPr lang="en-US" dirty="0">
                <a:latin typeface="Times New Roman" panose="02020603050405020304" pitchFamily="18" charset="0"/>
                <a:cs typeface="Times New Roman" panose="02020603050405020304" pitchFamily="18" charset="0"/>
              </a:rPr>
              <a:t>(context: Context, </a:t>
            </a:r>
            <a:r>
              <a:rPr lang="en-US" dirty="0" err="1">
                <a:latin typeface="Times New Roman" panose="02020603050405020304" pitchFamily="18" charset="0"/>
                <a:cs typeface="Times New Roman" panose="02020603050405020304" pitchFamily="18" charset="0"/>
              </a:rPr>
              <a:t>databaseHelper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TimeLogDatabaseHelper</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var </a:t>
            </a:r>
            <a:r>
              <a:rPr lang="en-US" dirty="0" err="1">
                <a:latin typeface="Times New Roman" panose="02020603050405020304" pitchFamily="18" charset="0"/>
                <a:cs typeface="Times New Roman" panose="02020603050405020304" pitchFamily="18" charset="0"/>
              </a:rPr>
              <a:t>startTime</a:t>
            </a:r>
            <a:r>
              <a:rPr lang="en-US" dirty="0">
                <a:latin typeface="Times New Roman" panose="02020603050405020304" pitchFamily="18" charset="0"/>
                <a:cs typeface="Times New Roman" panose="02020603050405020304" pitchFamily="18" charset="0"/>
              </a:rPr>
              <a:t>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(0L) }</a:t>
            </a:r>
          </a:p>
          <a:p>
            <a:r>
              <a:rPr lang="en-US" dirty="0">
                <a:latin typeface="Times New Roman" panose="02020603050405020304" pitchFamily="18" charset="0"/>
                <a:cs typeface="Times New Roman" panose="02020603050405020304" pitchFamily="18" charset="0"/>
              </a:rPr>
              <a:t>    var </a:t>
            </a:r>
            <a:r>
              <a:rPr lang="en-US" dirty="0" err="1">
                <a:latin typeface="Times New Roman" panose="02020603050405020304" pitchFamily="18" charset="0"/>
                <a:cs typeface="Times New Roman" panose="02020603050405020304" pitchFamily="18" charset="0"/>
              </a:rPr>
              <a:t>isRunning</a:t>
            </a:r>
            <a:r>
              <a:rPr lang="en-US" dirty="0">
                <a:latin typeface="Times New Roman" panose="02020603050405020304" pitchFamily="18" charset="0"/>
                <a:cs typeface="Times New Roman" panose="02020603050405020304" pitchFamily="18" charset="0"/>
              </a:rPr>
              <a:t>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(false) }</a:t>
            </a:r>
          </a:p>
          <a:p>
            <a:r>
              <a:rPr lang="en-US" dirty="0">
                <a:latin typeface="Times New Roman" panose="02020603050405020304" pitchFamily="18" charset="0"/>
                <a:cs typeface="Times New Roman" panose="02020603050405020304" pitchFamily="18" charset="0"/>
              </a:rPr>
              <a:t>    var </a:t>
            </a:r>
            <a:r>
              <a:rPr lang="en-US" dirty="0" err="1">
                <a:latin typeface="Times New Roman" panose="02020603050405020304" pitchFamily="18" charset="0"/>
                <a:cs typeface="Times New Roman" panose="02020603050405020304" pitchFamily="18" charset="0"/>
              </a:rPr>
              <a:t>elapsedTime</a:t>
            </a:r>
            <a:r>
              <a:rPr lang="en-US" dirty="0">
                <a:latin typeface="Times New Roman" panose="02020603050405020304" pitchFamily="18" charset="0"/>
                <a:cs typeface="Times New Roman" panose="02020603050405020304" pitchFamily="18" charset="0"/>
              </a:rPr>
              <a:t> by remember { </a:t>
            </a:r>
            <a:r>
              <a:rPr lang="en-US" dirty="0" err="1">
                <a:latin typeface="Times New Roman" panose="02020603050405020304" pitchFamily="18" charset="0"/>
                <a:cs typeface="Times New Roman" panose="02020603050405020304" pitchFamily="18" charset="0"/>
              </a:rPr>
              <a:t>mutableStateOf</a:t>
            </a:r>
            <a:r>
              <a:rPr lang="en-US" dirty="0">
                <a:latin typeface="Times New Roman" panose="02020603050405020304" pitchFamily="18" charset="0"/>
                <a:cs typeface="Times New Roman" panose="02020603050405020304" pitchFamily="18" charset="0"/>
              </a:rPr>
              <a:t>(0L)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imageModifier</a:t>
            </a:r>
            <a:r>
              <a:rPr lang="en-US" dirty="0">
                <a:latin typeface="Times New Roman" panose="02020603050405020304" pitchFamily="18" charset="0"/>
                <a:cs typeface="Times New Roman" panose="02020603050405020304" pitchFamily="18" charset="0"/>
              </a:rPr>
              <a:t> = Modifier</a:t>
            </a:r>
          </a:p>
          <a:p>
            <a:r>
              <a:rPr lang="en-US" dirty="0">
                <a:latin typeface="Times New Roman" panose="02020603050405020304" pitchFamily="18" charset="0"/>
                <a:cs typeface="Times New Roman" panose="02020603050405020304" pitchFamily="18" charset="0"/>
              </a:rPr>
              <a:t>    Image(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painterResource</a:t>
            </a:r>
            <a:r>
              <a:rPr lang="en-US" dirty="0">
                <a:latin typeface="Times New Roman" panose="02020603050405020304" pitchFamily="18" charset="0"/>
                <a:cs typeface="Times New Roman" panose="02020603050405020304" pitchFamily="18" charset="0"/>
              </a:rPr>
              <a:t>(id = </a:t>
            </a:r>
            <a:r>
              <a:rPr lang="en-US" dirty="0" err="1">
                <a:latin typeface="Times New Roman" panose="02020603050405020304" pitchFamily="18" charset="0"/>
                <a:cs typeface="Times New Roman" panose="02020603050405020304" pitchFamily="18" charset="0"/>
              </a:rPr>
              <a:t>R.drawable.sleeptracking</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contentScale</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ContentScale.FillHeight</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contentDescription</a:t>
            </a:r>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modifier = </a:t>
            </a:r>
            <a:r>
              <a:rPr lang="en-US" dirty="0" err="1">
                <a:latin typeface="Times New Roman" panose="02020603050405020304" pitchFamily="18" charset="0"/>
                <a:cs typeface="Times New Roman" panose="02020603050405020304" pitchFamily="18" charset="0"/>
              </a:rPr>
              <a:t>imageModifier.alpha</a:t>
            </a:r>
            <a:r>
              <a:rPr lang="en-US" dirty="0">
                <a:latin typeface="Times New Roman" panose="02020603050405020304" pitchFamily="18" charset="0"/>
                <a:cs typeface="Times New Roman" panose="02020603050405020304" pitchFamily="18" charset="0"/>
              </a:rPr>
              <a:t>(0.7F)</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a:p>
            <a:r>
              <a:rPr lang="en-US" dirty="0" err="1">
                <a:latin typeface="Times New Roman" panose="02020603050405020304" pitchFamily="18" charset="0"/>
                <a:cs typeface="Times New Roman" panose="02020603050405020304" pitchFamily="18" charset="0"/>
              </a:rPr>
              <a:t>LaunchedEffect</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isRunning</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if (</a:t>
            </a:r>
            <a:r>
              <a:rPr lang="en-US" dirty="0" err="1">
                <a:latin typeface="Times New Roman" panose="02020603050405020304" pitchFamily="18" charset="0"/>
                <a:cs typeface="Times New Roman" panose="02020603050405020304" pitchFamily="18" charset="0"/>
              </a:rPr>
              <a:t>isRunning</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while (</a:t>
            </a:r>
            <a:r>
              <a:rPr lang="en-US" dirty="0" err="1">
                <a:latin typeface="Times New Roman" panose="02020603050405020304" pitchFamily="18" charset="0"/>
                <a:cs typeface="Times New Roman" panose="02020603050405020304" pitchFamily="18" charset="0"/>
              </a:rPr>
              <a:t>isRunning</a:t>
            </a:r>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t>                </a:t>
            </a:r>
          </a:p>
        </p:txBody>
      </p:sp>
    </p:spTree>
    <p:extLst>
      <p:ext uri="{BB962C8B-B14F-4D97-AF65-F5344CB8AC3E}">
        <p14:creationId xmlns:p14="http://schemas.microsoft.com/office/powerpoint/2010/main" val="7963947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974F98E-FD4B-419A-B6E4-4897616DBF72}"/>
              </a:ext>
            </a:extLst>
          </p:cNvPr>
          <p:cNvSpPr txBox="1"/>
          <p:nvPr/>
        </p:nvSpPr>
        <p:spPr>
          <a:xfrm>
            <a:off x="101600" y="0"/>
            <a:ext cx="9042400" cy="7017306"/>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Button(</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onClick</a:t>
            </a:r>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startTime</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System.currentTimeMillis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isRunning</a:t>
            </a:r>
            <a:r>
              <a:rPr lang="en-US" dirty="0">
                <a:latin typeface="Times New Roman" panose="02020603050405020304" pitchFamily="18" charset="0"/>
                <a:cs typeface="Times New Roman" panose="02020603050405020304" pitchFamily="18" charset="0"/>
              </a:rPr>
              <a:t> = true</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shape = </a:t>
            </a:r>
            <a:r>
              <a:rPr lang="en-US" dirty="0" err="1">
                <a:latin typeface="Times New Roman" panose="02020603050405020304" pitchFamily="18" charset="0"/>
                <a:cs typeface="Times New Roman" panose="02020603050405020304" pitchFamily="18" charset="0"/>
              </a:rPr>
              <a:t>RoundedCornerShape</a:t>
            </a:r>
            <a:r>
              <a:rPr lang="en-US" dirty="0">
                <a:latin typeface="Times New Roman" panose="02020603050405020304" pitchFamily="18" charset="0"/>
                <a:cs typeface="Times New Roman" panose="02020603050405020304" pitchFamily="18" charset="0"/>
              </a:rPr>
              <a:t>(12.dp),</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fillMaxWidth</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.padding(horizontal = 32.dp)</a:t>
            </a: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Text(text = "Start", </a:t>
            </a:r>
            <a:r>
              <a:rPr lang="en-US" dirty="0" err="1">
                <a:latin typeface="Times New Roman" panose="02020603050405020304" pitchFamily="18" charset="0"/>
                <a:cs typeface="Times New Roman" panose="02020603050405020304" pitchFamily="18" charset="0"/>
              </a:rPr>
              <a:t>fontSize</a:t>
            </a:r>
            <a:r>
              <a:rPr lang="en-US" dirty="0">
                <a:latin typeface="Times New Roman" panose="02020603050405020304" pitchFamily="18" charset="0"/>
                <a:cs typeface="Times New Roman" panose="02020603050405020304" pitchFamily="18" charset="0"/>
              </a:rPr>
              <a:t> = 18.sp)</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 else {</a:t>
            </a:r>
          </a:p>
          <a:p>
            <a:r>
              <a:rPr lang="en-US" dirty="0">
                <a:latin typeface="Times New Roman" panose="02020603050405020304" pitchFamily="18" charset="0"/>
                <a:cs typeface="Times New Roman" panose="02020603050405020304" pitchFamily="18" charset="0"/>
              </a:rPr>
              <a:t>            Button(</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onClick</a:t>
            </a:r>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endTime</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System.currentTimeMillis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isRunning</a:t>
            </a:r>
            <a:r>
              <a:rPr lang="en-US" dirty="0">
                <a:latin typeface="Times New Roman" panose="02020603050405020304" pitchFamily="18" charset="0"/>
                <a:cs typeface="Times New Roman" panose="02020603050405020304" pitchFamily="18" charset="0"/>
              </a:rPr>
              <a:t> = false</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databaseHelper.addTimeLog</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endTime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startTime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shape = </a:t>
            </a:r>
            <a:r>
              <a:rPr lang="en-US" dirty="0" err="1">
                <a:latin typeface="Times New Roman" panose="02020603050405020304" pitchFamily="18" charset="0"/>
                <a:cs typeface="Times New Roman" panose="02020603050405020304" pitchFamily="18" charset="0"/>
              </a:rPr>
              <a:t>RoundedCornerShape</a:t>
            </a:r>
            <a:r>
              <a:rPr lang="en-US" dirty="0">
                <a:latin typeface="Times New Roman" panose="02020603050405020304" pitchFamily="18" charset="0"/>
                <a:cs typeface="Times New Roman" panose="02020603050405020304" pitchFamily="18" charset="0"/>
              </a:rPr>
              <a:t>(12.dp),</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fillMaxWidth</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.padding(horizontal = 32.dp)</a:t>
            </a: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944001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F9E2A31-04A7-41D0-8A7B-A87EE7FD3A82}"/>
              </a:ext>
            </a:extLst>
          </p:cNvPr>
          <p:cNvSpPr txBox="1"/>
          <p:nvPr/>
        </p:nvSpPr>
        <p:spPr>
          <a:xfrm>
            <a:off x="0" y="1"/>
            <a:ext cx="9144000" cy="369332"/>
          </a:xfrm>
          <a:prstGeom prst="rect">
            <a:avLst/>
          </a:prstGeom>
          <a:noFill/>
        </p:spPr>
        <p:txBody>
          <a:bodyPr wrap="square">
            <a:spAutoFit/>
          </a:bodyPr>
          <a:lstStyle/>
          <a:p>
            <a:endParaRPr lang="en-US" dirty="0"/>
          </a:p>
        </p:txBody>
      </p:sp>
      <p:sp>
        <p:nvSpPr>
          <p:cNvPr id="4" name="TextBox 3">
            <a:extLst>
              <a:ext uri="{FF2B5EF4-FFF2-40B4-BE49-F238E27FC236}">
                <a16:creationId xmlns:a16="http://schemas.microsoft.com/office/drawing/2014/main" id="{84D7C6B7-E423-32A1-3688-E8C2DF76AF81}"/>
              </a:ext>
            </a:extLst>
          </p:cNvPr>
          <p:cNvSpPr txBox="1"/>
          <p:nvPr/>
        </p:nvSpPr>
        <p:spPr>
          <a:xfrm>
            <a:off x="108065" y="184667"/>
            <a:ext cx="6101542" cy="6463308"/>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Text(text = "Stop", </a:t>
            </a:r>
            <a:r>
              <a:rPr lang="en-IN" dirty="0" err="1">
                <a:latin typeface="Times New Roman" panose="02020603050405020304" pitchFamily="18" charset="0"/>
                <a:cs typeface="Times New Roman" panose="02020603050405020304" pitchFamily="18" charset="0"/>
              </a:rPr>
              <a:t>fontSize</a:t>
            </a:r>
            <a:r>
              <a:rPr lang="en-IN" dirty="0">
                <a:latin typeface="Times New Roman" panose="02020603050405020304" pitchFamily="18" charset="0"/>
                <a:cs typeface="Times New Roman" panose="02020603050405020304" pitchFamily="18" charset="0"/>
              </a:rPr>
              <a:t> = 18.sp)</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Spacer(modifier = </a:t>
            </a:r>
            <a:r>
              <a:rPr lang="en-IN" dirty="0" err="1">
                <a:latin typeface="Times New Roman" panose="02020603050405020304" pitchFamily="18" charset="0"/>
                <a:cs typeface="Times New Roman" panose="02020603050405020304" pitchFamily="18" charset="0"/>
              </a:rPr>
              <a:t>Modifier.height</a:t>
            </a:r>
            <a:r>
              <a:rPr lang="en-IN" dirty="0">
                <a:latin typeface="Times New Roman" panose="02020603050405020304" pitchFamily="18" charset="0"/>
                <a:cs typeface="Times New Roman" panose="02020603050405020304" pitchFamily="18" charset="0"/>
              </a:rPr>
              <a:t>(24.dp))</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 Display elapsed time as </a:t>
            </a:r>
            <a:r>
              <a:rPr lang="en-IN" dirty="0" err="1">
                <a:latin typeface="Times New Roman" panose="02020603050405020304" pitchFamily="18" charset="0"/>
                <a:cs typeface="Times New Roman" panose="02020603050405020304" pitchFamily="18" charset="0"/>
              </a:rPr>
              <a:t>HH:mm:ss</a:t>
            </a:r>
            <a:r>
              <a:rPr lang="en-IN" dirty="0">
                <a:latin typeface="Times New Roman" panose="02020603050405020304" pitchFamily="18" charset="0"/>
                <a:cs typeface="Times New Roman" panose="02020603050405020304" pitchFamily="18" charset="0"/>
              </a:rPr>
              <a:t> format</a:t>
            </a:r>
          </a:p>
          <a:p>
            <a:r>
              <a:rPr lang="en-IN" dirty="0">
                <a:latin typeface="Times New Roman" panose="02020603050405020304" pitchFamily="18" charset="0"/>
                <a:cs typeface="Times New Roman" panose="02020603050405020304" pitchFamily="18" charset="0"/>
              </a:rPr>
              <a:t>        Text(</a:t>
            </a:r>
          </a:p>
          <a:p>
            <a:r>
              <a:rPr lang="en-IN" dirty="0">
                <a:latin typeface="Times New Roman" panose="02020603050405020304" pitchFamily="18" charset="0"/>
                <a:cs typeface="Times New Roman" panose="02020603050405020304" pitchFamily="18" charset="0"/>
              </a:rPr>
              <a:t>            text = </a:t>
            </a:r>
            <a:r>
              <a:rPr lang="en-IN" dirty="0" err="1">
                <a:latin typeface="Times New Roman" panose="02020603050405020304" pitchFamily="18" charset="0"/>
                <a:cs typeface="Times New Roman" panose="02020603050405020304" pitchFamily="18" charset="0"/>
              </a:rPr>
              <a:t>formatTime</a:t>
            </a:r>
            <a:r>
              <a:rPr lang="en-IN" dirty="0">
                <a:latin typeface="Times New Roman" panose="02020603050405020304" pitchFamily="18" charset="0"/>
                <a:cs typeface="Times New Roman" panose="02020603050405020304" pitchFamily="18" charset="0"/>
              </a:rPr>
              <a:t>(</a:t>
            </a:r>
            <a:r>
              <a:rPr lang="en-IN" dirty="0" err="1">
                <a:latin typeface="Times New Roman" panose="02020603050405020304" pitchFamily="18" charset="0"/>
                <a:cs typeface="Times New Roman" panose="02020603050405020304" pitchFamily="18" charset="0"/>
              </a:rPr>
              <a:t>elapsedTime</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fontSize</a:t>
            </a:r>
            <a:r>
              <a:rPr lang="en-IN" dirty="0">
                <a:latin typeface="Times New Roman" panose="02020603050405020304" pitchFamily="18" charset="0"/>
                <a:cs typeface="Times New Roman" panose="02020603050405020304" pitchFamily="18" charset="0"/>
              </a:rPr>
              <a:t> = 32.sp,</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color</a:t>
            </a:r>
            <a:r>
              <a:rPr lang="en-IN" dirty="0">
                <a:latin typeface="Times New Roman" panose="02020603050405020304" pitchFamily="18" charset="0"/>
                <a:cs typeface="Times New Roman" panose="02020603050405020304" pitchFamily="18" charset="0"/>
              </a:rPr>
              <a:t> = </a:t>
            </a:r>
            <a:r>
              <a:rPr lang="en-IN" dirty="0" err="1">
                <a:latin typeface="Times New Roman" panose="02020603050405020304" pitchFamily="18" charset="0"/>
                <a:cs typeface="Times New Roman" panose="02020603050405020304" pitchFamily="18" charset="0"/>
              </a:rPr>
              <a:t>Color.White</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            modifier = </a:t>
            </a:r>
            <a:r>
              <a:rPr lang="en-IN" dirty="0" err="1">
                <a:latin typeface="Times New Roman" panose="02020603050405020304" pitchFamily="18" charset="0"/>
                <a:cs typeface="Times New Roman" panose="02020603050405020304" pitchFamily="18" charset="0"/>
              </a:rPr>
              <a:t>Modifier.padding</a:t>
            </a:r>
            <a:r>
              <a:rPr lang="en-IN" dirty="0">
                <a:latin typeface="Times New Roman" panose="02020603050405020304" pitchFamily="18" charset="0"/>
                <a:cs typeface="Times New Roman" panose="02020603050405020304" pitchFamily="18" charset="0"/>
              </a:rPr>
              <a:t>(top = 16.dp)</a:t>
            </a:r>
          </a:p>
          <a:p>
            <a:r>
              <a:rPr lang="en-IN" dirty="0">
                <a:latin typeface="Times New Roman" panose="02020603050405020304" pitchFamily="18" charset="0"/>
                <a:cs typeface="Times New Roman" panose="02020603050405020304" pitchFamily="18" charset="0"/>
              </a:rPr>
              <a:t>        )</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Spacer(modifier = </a:t>
            </a:r>
            <a:r>
              <a:rPr lang="en-IN" dirty="0" err="1">
                <a:latin typeface="Times New Roman" panose="02020603050405020304" pitchFamily="18" charset="0"/>
                <a:cs typeface="Times New Roman" panose="02020603050405020304" pitchFamily="18" charset="0"/>
              </a:rPr>
              <a:t>Modifier.height</a:t>
            </a:r>
            <a:r>
              <a:rPr lang="en-IN" dirty="0">
                <a:latin typeface="Times New Roman" panose="02020603050405020304" pitchFamily="18" charset="0"/>
                <a:cs typeface="Times New Roman" panose="02020603050405020304" pitchFamily="18" charset="0"/>
              </a:rPr>
              <a:t>(24.dp))</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        Button(</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onClick</a:t>
            </a:r>
            <a:r>
              <a:rPr lang="en-IN" dirty="0">
                <a:latin typeface="Times New Roman" panose="02020603050405020304" pitchFamily="18" charset="0"/>
                <a:cs typeface="Times New Roman" panose="02020603050405020304" pitchFamily="18" charset="0"/>
              </a:rPr>
              <a:t> = {</a:t>
            </a:r>
          </a:p>
          <a:p>
            <a:r>
              <a:rPr lang="en-IN" dirty="0">
                <a:latin typeface="Times New Roman" panose="02020603050405020304" pitchFamily="18" charset="0"/>
                <a:cs typeface="Times New Roman" panose="02020603050405020304" pitchFamily="18" charset="0"/>
              </a:rPr>
              <a:t>                </a:t>
            </a:r>
            <a:r>
              <a:rPr lang="en-IN" dirty="0" err="1">
                <a:latin typeface="Times New Roman" panose="02020603050405020304" pitchFamily="18" charset="0"/>
                <a:cs typeface="Times New Roman" panose="02020603050405020304" pitchFamily="18" charset="0"/>
              </a:rPr>
              <a:t>context.startActivity</a:t>
            </a:r>
            <a:r>
              <a:rPr lang="en-IN" dirty="0">
                <a:latin typeface="Times New Roman" panose="02020603050405020304" pitchFamily="18" charset="0"/>
                <a:cs typeface="Times New Roman" panose="02020603050405020304" pitchFamily="18" charset="0"/>
              </a:rPr>
              <a:t>(</a:t>
            </a:r>
          </a:p>
          <a:p>
            <a:r>
              <a:rPr lang="en-IN" dirty="0">
                <a:latin typeface="Times New Roman" panose="02020603050405020304" pitchFamily="18" charset="0"/>
                <a:cs typeface="Times New Roman" panose="02020603050405020304" pitchFamily="18" charset="0"/>
              </a:rPr>
              <a:t>                    Intent(context, </a:t>
            </a:r>
            <a:r>
              <a:rPr lang="en-IN" dirty="0" err="1">
                <a:latin typeface="Times New Roman" panose="02020603050405020304" pitchFamily="18" charset="0"/>
                <a:cs typeface="Times New Roman" panose="02020603050405020304" pitchFamily="18" charset="0"/>
              </a:rPr>
              <a:t>TrackActivity</a:t>
            </a:r>
            <a:r>
              <a:rPr lang="en-IN" dirty="0">
                <a:latin typeface="Times New Roman" panose="02020603050405020304" pitchFamily="18" charset="0"/>
                <a:cs typeface="Times New Roman" panose="02020603050405020304" pitchFamily="18" charset="0"/>
              </a:rPr>
              <a:t>::class.java)</a:t>
            </a:r>
          </a:p>
          <a:p>
            <a:r>
              <a:rPr lang="en-IN" dirty="0">
                <a:latin typeface="Times New Roman" panose="02020603050405020304" pitchFamily="18" charset="0"/>
                <a:cs typeface="Times New Roman" panose="02020603050405020304" pitchFamily="18" charset="0"/>
              </a:rPr>
              <a:t>                )</a:t>
            </a:r>
          </a:p>
          <a:p>
            <a:r>
              <a:rPr lang="en-IN" dirty="0">
                <a:latin typeface="Times New Roman" panose="02020603050405020304" pitchFamily="18" charset="0"/>
                <a:cs typeface="Times New Roman" panose="02020603050405020304" pitchFamily="18" charset="0"/>
              </a:rPr>
              <a:t>            },</a:t>
            </a:r>
          </a:p>
          <a:p>
            <a:r>
              <a:rPr lang="en-IN" dirty="0"/>
              <a:t>            </a:t>
            </a:r>
          </a:p>
        </p:txBody>
      </p:sp>
    </p:spTree>
    <p:extLst>
      <p:ext uri="{BB962C8B-B14F-4D97-AF65-F5344CB8AC3E}">
        <p14:creationId xmlns:p14="http://schemas.microsoft.com/office/powerpoint/2010/main" val="38975683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F4B379-F690-48DC-ABC1-4211F0EECC2B}"/>
              </a:ext>
            </a:extLst>
          </p:cNvPr>
          <p:cNvSpPr txBox="1"/>
          <p:nvPr/>
        </p:nvSpPr>
        <p:spPr>
          <a:xfrm>
            <a:off x="193040" y="161551"/>
            <a:ext cx="9042400" cy="6740307"/>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 shape = </a:t>
            </a:r>
            <a:r>
              <a:rPr lang="en-US" dirty="0" err="1">
                <a:latin typeface="Times New Roman" panose="02020603050405020304" pitchFamily="18" charset="0"/>
                <a:cs typeface="Times New Roman" panose="02020603050405020304" pitchFamily="18" charset="0"/>
              </a:rPr>
              <a:t>RoundedCornerShape</a:t>
            </a:r>
            <a:r>
              <a:rPr lang="en-US" dirty="0">
                <a:latin typeface="Times New Roman" panose="02020603050405020304" pitchFamily="18" charset="0"/>
                <a:cs typeface="Times New Roman" panose="02020603050405020304" pitchFamily="18" charset="0"/>
              </a:rPr>
              <a:t>(12.dp),</a:t>
            </a:r>
          </a:p>
          <a:p>
            <a:r>
              <a:rPr lang="en-US" dirty="0">
                <a:latin typeface="Times New Roman" panose="02020603050405020304" pitchFamily="18" charset="0"/>
                <a:cs typeface="Times New Roman" panose="02020603050405020304" pitchFamily="18" charset="0"/>
              </a:rPr>
              <a:t>            modifier = Modifier</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fillMaxWidth</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.padding(horizontal = 32.dp)</a:t>
            </a:r>
          </a:p>
          <a:p>
            <a:r>
              <a:rPr lang="en-US" dirty="0">
                <a:latin typeface="Times New Roman" panose="02020603050405020304" pitchFamily="18" charset="0"/>
                <a:cs typeface="Times New Roman" panose="02020603050405020304" pitchFamily="18" charset="0"/>
              </a:rPr>
              <a:t>        ) {</a:t>
            </a:r>
          </a:p>
          <a:p>
            <a:r>
              <a:rPr lang="en-US" dirty="0">
                <a:latin typeface="Times New Roman" panose="02020603050405020304" pitchFamily="18" charset="0"/>
                <a:cs typeface="Times New Roman" panose="02020603050405020304" pitchFamily="18" charset="0"/>
              </a:rPr>
              <a:t>            Text(text = "Track Sleep", </a:t>
            </a:r>
            <a:r>
              <a:rPr lang="en-US" dirty="0" err="1">
                <a:latin typeface="Times New Roman" panose="02020603050405020304" pitchFamily="18" charset="0"/>
                <a:cs typeface="Times New Roman" panose="02020603050405020304" pitchFamily="18" charset="0"/>
              </a:rPr>
              <a:t>fontSize</a:t>
            </a:r>
            <a:r>
              <a:rPr lang="en-US" dirty="0">
                <a:latin typeface="Times New Roman" panose="02020603050405020304" pitchFamily="18" charset="0"/>
                <a:cs typeface="Times New Roman" panose="02020603050405020304" pitchFamily="18" charset="0"/>
              </a:rPr>
              <a:t> = 18.sp)</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private fun </a:t>
            </a:r>
            <a:r>
              <a:rPr lang="en-US" dirty="0" err="1">
                <a:latin typeface="Times New Roman" panose="02020603050405020304" pitchFamily="18" charset="0"/>
                <a:cs typeface="Times New Roman" panose="02020603050405020304" pitchFamily="18" charset="0"/>
              </a:rPr>
              <a:t>formatTime</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timeInMillis</a:t>
            </a:r>
            <a:r>
              <a:rPr lang="en-US" dirty="0">
                <a:latin typeface="Times New Roman" panose="02020603050405020304" pitchFamily="18" charset="0"/>
                <a:cs typeface="Times New Roman" panose="02020603050405020304" pitchFamily="18" charset="0"/>
              </a:rPr>
              <a:t>: Long): String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hours = (</a:t>
            </a:r>
            <a:r>
              <a:rPr lang="en-US" dirty="0" err="1">
                <a:latin typeface="Times New Roman" panose="02020603050405020304" pitchFamily="18" charset="0"/>
                <a:cs typeface="Times New Roman" panose="02020603050405020304" pitchFamily="18" charset="0"/>
              </a:rPr>
              <a:t>timeInMillis</a:t>
            </a:r>
            <a:r>
              <a:rPr lang="en-US" dirty="0">
                <a:latin typeface="Times New Roman" panose="02020603050405020304" pitchFamily="18" charset="0"/>
                <a:cs typeface="Times New Roman" panose="02020603050405020304" pitchFamily="18" charset="0"/>
              </a:rPr>
              <a:t> / (1000 * 60 * 60)) % 24</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minutes = (</a:t>
            </a:r>
            <a:r>
              <a:rPr lang="en-US" dirty="0" err="1">
                <a:latin typeface="Times New Roman" panose="02020603050405020304" pitchFamily="18" charset="0"/>
                <a:cs typeface="Times New Roman" panose="02020603050405020304" pitchFamily="18" charset="0"/>
              </a:rPr>
              <a:t>timeInMillis</a:t>
            </a:r>
            <a:r>
              <a:rPr lang="en-US" dirty="0">
                <a:latin typeface="Times New Roman" panose="02020603050405020304" pitchFamily="18" charset="0"/>
                <a:cs typeface="Times New Roman" panose="02020603050405020304" pitchFamily="18" charset="0"/>
              </a:rPr>
              <a:t> / (1000 * 60)) % 60</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seconds = (</a:t>
            </a:r>
            <a:r>
              <a:rPr lang="en-US" dirty="0" err="1">
                <a:latin typeface="Times New Roman" panose="02020603050405020304" pitchFamily="18" charset="0"/>
                <a:cs typeface="Times New Roman" panose="02020603050405020304" pitchFamily="18" charset="0"/>
              </a:rPr>
              <a:t>timeInMillis</a:t>
            </a:r>
            <a:r>
              <a:rPr lang="en-US" dirty="0">
                <a:latin typeface="Times New Roman" panose="02020603050405020304" pitchFamily="18" charset="0"/>
                <a:cs typeface="Times New Roman" panose="02020603050405020304" pitchFamily="18" charset="0"/>
              </a:rPr>
              <a:t> / 1000) % 60</a:t>
            </a:r>
          </a:p>
          <a:p>
            <a:r>
              <a:rPr lang="en-US" dirty="0">
                <a:latin typeface="Times New Roman" panose="02020603050405020304" pitchFamily="18" charset="0"/>
                <a:cs typeface="Times New Roman" panose="02020603050405020304" pitchFamily="18" charset="0"/>
              </a:rPr>
              <a:t>    return </a:t>
            </a:r>
            <a:r>
              <a:rPr lang="en-US" dirty="0" err="1">
                <a:latin typeface="Times New Roman" panose="02020603050405020304" pitchFamily="18" charset="0"/>
                <a:cs typeface="Times New Roman" panose="02020603050405020304" pitchFamily="18" charset="0"/>
              </a:rPr>
              <a:t>String.format</a:t>
            </a:r>
            <a:r>
              <a:rPr lang="en-US" dirty="0">
                <a:latin typeface="Times New Roman" panose="02020603050405020304" pitchFamily="18" charset="0"/>
                <a:cs typeface="Times New Roman" panose="02020603050405020304" pitchFamily="18" charset="0"/>
              </a:rPr>
              <a:t>("%02d:%02d:%02d", hours, minutes, seconds)</a:t>
            </a:r>
          </a:p>
          <a:p>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private fun </a:t>
            </a:r>
            <a:r>
              <a:rPr lang="en-US" dirty="0" err="1">
                <a:latin typeface="Times New Roman" panose="02020603050405020304" pitchFamily="18" charset="0"/>
                <a:cs typeface="Times New Roman" panose="02020603050405020304" pitchFamily="18" charset="0"/>
              </a:rPr>
              <a:t>startTrackActivity</a:t>
            </a:r>
            <a:r>
              <a:rPr lang="en-US" dirty="0">
                <a:latin typeface="Times New Roman" panose="02020603050405020304" pitchFamily="18" charset="0"/>
                <a:cs typeface="Times New Roman" panose="02020603050405020304" pitchFamily="18" charset="0"/>
              </a:rPr>
              <a:t>(context: Context)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intent = Intent(context, </a:t>
            </a:r>
            <a:r>
              <a:rPr lang="en-US" dirty="0" err="1">
                <a:latin typeface="Times New Roman" panose="02020603050405020304" pitchFamily="18" charset="0"/>
                <a:cs typeface="Times New Roman" panose="02020603050405020304" pitchFamily="18" charset="0"/>
              </a:rPr>
              <a:t>TrackActivity</a:t>
            </a:r>
            <a:r>
              <a:rPr lang="en-US" dirty="0">
                <a:latin typeface="Times New Roman" panose="02020603050405020304" pitchFamily="18" charset="0"/>
                <a:cs typeface="Times New Roman" panose="02020603050405020304" pitchFamily="18" charset="0"/>
              </a:rPr>
              <a:t>::class.java)</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ContextCompat.startActivity</a:t>
            </a:r>
            <a:r>
              <a:rPr lang="en-US" dirty="0">
                <a:latin typeface="Times New Roman" panose="02020603050405020304" pitchFamily="18" charset="0"/>
                <a:cs typeface="Times New Roman" panose="02020603050405020304" pitchFamily="18" charset="0"/>
              </a:rPr>
              <a:t>(context, intent, null)</a:t>
            </a:r>
          </a:p>
          <a:p>
            <a:r>
              <a:rPr lang="en-US"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fun </a:t>
            </a:r>
            <a:r>
              <a:rPr lang="en-US" dirty="0" err="1">
                <a:latin typeface="Times New Roman" panose="02020603050405020304" pitchFamily="18" charset="0"/>
                <a:cs typeface="Times New Roman" panose="02020603050405020304" pitchFamily="18" charset="0"/>
              </a:rPr>
              <a:t>getCurrentDateTime</a:t>
            </a:r>
            <a:r>
              <a:rPr lang="en-US" dirty="0">
                <a:latin typeface="Times New Roman" panose="02020603050405020304" pitchFamily="18" charset="0"/>
                <a:cs typeface="Times New Roman" panose="02020603050405020304" pitchFamily="18" charset="0"/>
              </a:rPr>
              <a:t>(): String {</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dateFormat</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SimpleDateFormat</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yyyy</a:t>
            </a:r>
            <a:r>
              <a:rPr lang="en-US" dirty="0">
                <a:latin typeface="Times New Roman" panose="02020603050405020304" pitchFamily="18" charset="0"/>
                <a:cs typeface="Times New Roman" panose="02020603050405020304" pitchFamily="18" charset="0"/>
              </a:rPr>
              <a:t>-MM-dd </a:t>
            </a:r>
            <a:r>
              <a:rPr lang="en-US" dirty="0" err="1">
                <a:latin typeface="Times New Roman" panose="02020603050405020304" pitchFamily="18" charset="0"/>
                <a:cs typeface="Times New Roman" panose="02020603050405020304" pitchFamily="18" charset="0"/>
              </a:rPr>
              <a:t>HH:mm:ss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Locale.getDefault</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8539125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AD3793-4DCD-4C93-88A2-3ECA9258C25F}"/>
              </a:ext>
            </a:extLst>
          </p:cNvPr>
          <p:cNvSpPr txBox="1"/>
          <p:nvPr/>
        </p:nvSpPr>
        <p:spPr>
          <a:xfrm>
            <a:off x="88900" y="114300"/>
            <a:ext cx="11645900" cy="7109639"/>
          </a:xfrm>
          <a:prstGeom prst="rect">
            <a:avLst/>
          </a:prstGeom>
          <a:noFill/>
        </p:spPr>
        <p:txBody>
          <a:bodyPr wrap="square">
            <a:spAutoFit/>
          </a:bodyPr>
          <a:lstStyle/>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dateFormat</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SimpleDateFormat</a:t>
            </a:r>
            <a:r>
              <a:rPr lang="en-US" dirty="0">
                <a:latin typeface="Times New Roman" panose="02020603050405020304" pitchFamily="18" charset="0"/>
                <a:cs typeface="Times New Roman" panose="02020603050405020304" pitchFamily="18" charset="0"/>
              </a:rPr>
              <a:t>("</a:t>
            </a:r>
            <a:r>
              <a:rPr lang="en-US" dirty="0" err="1">
                <a:latin typeface="Times New Roman" panose="02020603050405020304" pitchFamily="18" charset="0"/>
                <a:cs typeface="Times New Roman" panose="02020603050405020304" pitchFamily="18" charset="0"/>
              </a:rPr>
              <a:t>yyyy</a:t>
            </a:r>
            <a:r>
              <a:rPr lang="en-US" dirty="0">
                <a:latin typeface="Times New Roman" panose="02020603050405020304" pitchFamily="18" charset="0"/>
                <a:cs typeface="Times New Roman" panose="02020603050405020304" pitchFamily="18" charset="0"/>
              </a:rPr>
              <a:t>-MM-dd </a:t>
            </a:r>
            <a:r>
              <a:rPr lang="en-US" dirty="0" err="1">
                <a:latin typeface="Times New Roman" panose="02020603050405020304" pitchFamily="18" charset="0"/>
                <a:cs typeface="Times New Roman" panose="02020603050405020304" pitchFamily="18" charset="0"/>
              </a:rPr>
              <a:t>HH:mm:ss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Locale.getDefault</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val</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currentTime</a:t>
            </a:r>
            <a:r>
              <a:rPr lang="en-US" dirty="0">
                <a:latin typeface="Times New Roman" panose="02020603050405020304" pitchFamily="18" charset="0"/>
                <a:cs typeface="Times New Roman" panose="02020603050405020304" pitchFamily="18" charset="0"/>
              </a:rPr>
              <a:t> = </a:t>
            </a:r>
            <a:r>
              <a:rPr lang="en-US" dirty="0" err="1">
                <a:latin typeface="Times New Roman" panose="02020603050405020304" pitchFamily="18" charset="0"/>
                <a:cs typeface="Times New Roman" panose="02020603050405020304" pitchFamily="18" charset="0"/>
              </a:rPr>
              <a:t>System.currentTimeMillis</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    return </a:t>
            </a:r>
            <a:r>
              <a:rPr lang="en-US" dirty="0" err="1">
                <a:latin typeface="Times New Roman" panose="02020603050405020304" pitchFamily="18" charset="0"/>
                <a:cs typeface="Times New Roman" panose="02020603050405020304" pitchFamily="18" charset="0"/>
              </a:rPr>
              <a:t>dateFormat.format</a:t>
            </a:r>
            <a:r>
              <a:rPr lang="en-US" dirty="0">
                <a:latin typeface="Times New Roman" panose="02020603050405020304" pitchFamily="18" charset="0"/>
                <a:cs typeface="Times New Roman" panose="02020603050405020304" pitchFamily="18" charset="0"/>
              </a:rPr>
              <a:t>(Date(</a:t>
            </a:r>
            <a:r>
              <a:rPr lang="en-US" dirty="0" err="1">
                <a:latin typeface="Times New Roman" panose="02020603050405020304" pitchFamily="18" charset="0"/>
                <a:cs typeface="Times New Roman" panose="02020603050405020304" pitchFamily="18" charset="0"/>
              </a:rPr>
              <a:t>currentTime</a:t>
            </a:r>
            <a:r>
              <a:rPr lang="en-US" dirty="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sz="2400" b="1" dirty="0">
                <a:latin typeface="Times New Roman" panose="02020603050405020304" pitchFamily="18" charset="0"/>
                <a:cs typeface="Times New Roman" panose="02020603050405020304" pitchFamily="18" charset="0"/>
              </a:rPr>
              <a:t>Login </a:t>
            </a:r>
            <a:r>
              <a:rPr lang="en-US" sz="2400" b="1" dirty="0" err="1">
                <a:latin typeface="Times New Roman" panose="02020603050405020304" pitchFamily="18" charset="0"/>
                <a:cs typeface="Times New Roman" panose="02020603050405020304" pitchFamily="18" charset="0"/>
              </a:rPr>
              <a:t>Activity.kt</a:t>
            </a:r>
            <a:r>
              <a:rPr lang="en-US" sz="2400" b="1" dirty="0">
                <a:latin typeface="Times New Roman" panose="02020603050405020304" pitchFamily="18" charset="0"/>
                <a:cs typeface="Times New Roman" panose="02020603050405020304" pitchFamily="18" charset="0"/>
              </a:rPr>
              <a: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package </a:t>
            </a:r>
            <a:r>
              <a:rPr lang="en-US" dirty="0" err="1">
                <a:latin typeface="Times New Roman" panose="02020603050405020304" pitchFamily="18" charset="0"/>
                <a:cs typeface="Times New Roman" panose="02020603050405020304" pitchFamily="18" charset="0"/>
              </a:rPr>
              <a:t>com.example.projectone</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android.content.Context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android.content.Intent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android.os.Bundle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androidx.activity.ComponentActivity</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androidx.activity.compose.setContent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androidx.compose.foundation.Image</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androidx.compose.foundation.layout.*</a:t>
            </a:r>
          </a:p>
          <a:p>
            <a:r>
              <a:rPr lang="en-US" dirty="0">
                <a:latin typeface="Times New Roman" panose="02020603050405020304" pitchFamily="18" charset="0"/>
                <a:cs typeface="Times New Roman" panose="02020603050405020304" pitchFamily="18" charset="0"/>
              </a:rPr>
              <a:t>import androidx.compose.material.*</a:t>
            </a:r>
          </a:p>
          <a:p>
            <a:r>
              <a:rPr lang="en-US" dirty="0">
                <a:latin typeface="Times New Roman" panose="02020603050405020304" pitchFamily="18" charset="0"/>
                <a:cs typeface="Times New Roman" panose="02020603050405020304" pitchFamily="18" charset="0"/>
              </a:rPr>
              <a:t>import androidx.compose.runtime.*</a:t>
            </a: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androidx.compose.ui.Alignment</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androidx.compose.ui.Modifier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androidx.compose.ui.draw.alpha</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androidx.compose.ui.graphics.Color</a:t>
            </a:r>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import </a:t>
            </a:r>
            <a:r>
              <a:rPr lang="en-US" dirty="0" err="1">
                <a:latin typeface="Times New Roman" panose="02020603050405020304" pitchFamily="18" charset="0"/>
                <a:cs typeface="Times New Roman" panose="02020603050405020304" pitchFamily="18" charset="0"/>
              </a:rPr>
              <a:t>androidx.compose.ui.layout.ContentScale</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a:t>
            </a:r>
          </a:p>
        </p:txBody>
      </p:sp>
    </p:spTree>
    <p:extLst>
      <p:ext uri="{BB962C8B-B14F-4D97-AF65-F5344CB8AC3E}">
        <p14:creationId xmlns:p14="http://schemas.microsoft.com/office/powerpoint/2010/main" val="3910902669"/>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TM02900688[[fn=Facet]]</Template>
  <TotalTime>180</TotalTime>
  <Words>3030</Words>
  <Application>Microsoft Office PowerPoint</Application>
  <PresentationFormat>Widescreen</PresentationFormat>
  <Paragraphs>491</Paragraphs>
  <Slides>26</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Arial</vt:lpstr>
      <vt:lpstr>Times New Roman</vt:lpstr>
      <vt:lpstr>Trebuchet MS</vt:lpstr>
      <vt:lpstr>Wingdings</vt:lpstr>
      <vt:lpstr>Wingdings 3</vt:lpstr>
      <vt:lpstr>Facet</vt:lpstr>
      <vt:lpstr>A SLEEP TRACKING APP FOR BETTER NIGHT’S REST</vt:lpstr>
      <vt:lpstr>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CRICKET SCORE RECORDER APP</dc:title>
  <dc:creator>KOLLATI SREE SAI SRAVANI</dc:creator>
  <cp:lastModifiedBy>Mathukrishna T S</cp:lastModifiedBy>
  <cp:revision>12</cp:revision>
  <dcterms:created xsi:type="dcterms:W3CDTF">2024-03-18T04:06:37Z</dcterms:created>
  <dcterms:modified xsi:type="dcterms:W3CDTF">2024-11-15T12:13:23Z</dcterms:modified>
</cp:coreProperties>
</file>

<file path=docProps/thumbnail.jpeg>
</file>